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65" r:id="rId2"/>
    <p:sldId id="266" r:id="rId3"/>
    <p:sldId id="257" r:id="rId4"/>
    <p:sldId id="256" r:id="rId5"/>
    <p:sldId id="259" r:id="rId6"/>
    <p:sldId id="258" r:id="rId7"/>
    <p:sldId id="262" r:id="rId8"/>
    <p:sldId id="264" r:id="rId9"/>
    <p:sldId id="260" r:id="rId10"/>
    <p:sldId id="261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B82F-70C2-4DE3-92BD-78DD12F8B7F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C73B-503E-4975-81CC-4EAC8AC9D5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6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B82F-70C2-4DE3-92BD-78DD12F8B7F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C73B-503E-4975-81CC-4EAC8AC9D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2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B82F-70C2-4DE3-92BD-78DD12F8B7F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C73B-503E-4975-81CC-4EAC8AC9D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4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B82F-70C2-4DE3-92BD-78DD12F8B7F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C73B-503E-4975-81CC-4EAC8AC9D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6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B82F-70C2-4DE3-92BD-78DD12F8B7F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C73B-503E-4975-81CC-4EAC8AC9D5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31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B82F-70C2-4DE3-92BD-78DD12F8B7F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C73B-503E-4975-81CC-4EAC8AC9D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B82F-70C2-4DE3-92BD-78DD12F8B7F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C73B-503E-4975-81CC-4EAC8AC9D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72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B82F-70C2-4DE3-92BD-78DD12F8B7F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C73B-503E-4975-81CC-4EAC8AC9D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1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B82F-70C2-4DE3-92BD-78DD12F8B7F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C73B-503E-4975-81CC-4EAC8AC9D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1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0A6B82F-70C2-4DE3-92BD-78DD12F8B7F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FC73B-503E-4975-81CC-4EAC8AC9D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83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B82F-70C2-4DE3-92BD-78DD12F8B7F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C73B-503E-4975-81CC-4EAC8AC9D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0A6B82F-70C2-4DE3-92BD-78DD12F8B7F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C2FC73B-503E-4975-81CC-4EAC8AC9D5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49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5469" y="407468"/>
            <a:ext cx="9554095" cy="332494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День друзей библиотеки</a:t>
            </a:r>
            <a:r>
              <a:rPr lang="en-US" sz="6000" b="1" dirty="0" smtClean="0"/>
              <a:t>:</a:t>
            </a:r>
            <a:r>
              <a:rPr lang="ru-RU" sz="6000" b="1" dirty="0" smtClean="0"/>
              <a:t> </a:t>
            </a:r>
            <a:r>
              <a:rPr lang="ru-RU" sz="6000" dirty="0" smtClean="0"/>
              <a:t>рефлексия на мероприятие, проведенное </a:t>
            </a:r>
            <a:r>
              <a:rPr lang="ru-RU" sz="6000" b="1" dirty="0" smtClean="0"/>
              <a:t>27 июня 2022 г.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8360" y="4667730"/>
            <a:ext cx="976884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err="1" smtClean="0">
                <a:solidFill>
                  <a:schemeClr val="tx1"/>
                </a:solidFill>
              </a:rPr>
              <a:t>Чадова</a:t>
            </a:r>
            <a:r>
              <a:rPr lang="ru-RU" b="1" dirty="0" smtClean="0">
                <a:solidFill>
                  <a:schemeClr val="tx1"/>
                </a:solidFill>
              </a:rPr>
              <a:t> Дарья,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студентка 2-го курса направления подготовки «Библиотечно-информационная деятельность»,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ИЯЛ, </a:t>
            </a:r>
            <a:r>
              <a:rPr lang="ru-RU" dirty="0" err="1" smtClean="0">
                <a:solidFill>
                  <a:schemeClr val="tx1"/>
                </a:solidFill>
              </a:rPr>
              <a:t>УдГУ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45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6" y="101937"/>
            <a:ext cx="9392441" cy="62445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822" y="6386856"/>
            <a:ext cx="574902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03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91440"/>
            <a:ext cx="9658295" cy="6421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382" y="6364181"/>
            <a:ext cx="574902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5469" y="407468"/>
            <a:ext cx="9554095" cy="332494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День друзей библиотеки</a:t>
            </a:r>
            <a:r>
              <a:rPr lang="en-US" sz="6000" b="1" dirty="0" smtClean="0"/>
              <a:t>:</a:t>
            </a:r>
            <a:r>
              <a:rPr lang="ru-RU" sz="6000" b="1" dirty="0" smtClean="0"/>
              <a:t> </a:t>
            </a:r>
            <a:r>
              <a:rPr lang="ru-RU" sz="6000" dirty="0" smtClean="0"/>
              <a:t>рефлексия на мероприятие, проведенное </a:t>
            </a:r>
            <a:r>
              <a:rPr lang="ru-RU" sz="6000" b="1" dirty="0" smtClean="0"/>
              <a:t>27 июня 2022 г.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8360" y="4667730"/>
            <a:ext cx="976884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err="1" smtClean="0">
                <a:solidFill>
                  <a:schemeClr val="tx1"/>
                </a:solidFill>
              </a:rPr>
              <a:t>Чадова</a:t>
            </a:r>
            <a:r>
              <a:rPr lang="ru-RU" b="1" dirty="0" smtClean="0">
                <a:solidFill>
                  <a:schemeClr val="tx1"/>
                </a:solidFill>
              </a:rPr>
              <a:t> Дарья,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студентка 2-го курса направления подготовки «Библиотечно-информационная деятельность»,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ИЯЛ, </a:t>
            </a:r>
            <a:r>
              <a:rPr lang="ru-RU" dirty="0" err="1" smtClean="0">
                <a:solidFill>
                  <a:schemeClr val="tx1"/>
                </a:solidFill>
              </a:rPr>
              <a:t>УдГУ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4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58400" cy="1122218"/>
          </a:xfrm>
        </p:spPr>
        <p:txBody>
          <a:bodyPr/>
          <a:lstStyle/>
          <a:p>
            <a:r>
              <a:rPr lang="ru-RU" dirty="0" smtClean="0"/>
              <a:t>Участники 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- сотрудники УНБ им. В. Журавлева </a:t>
            </a:r>
            <a:r>
              <a:rPr lang="ru-RU" sz="3600" dirty="0" err="1" smtClean="0"/>
              <a:t>УдГУ</a:t>
            </a:r>
            <a:endParaRPr lang="ru-RU" sz="3600" dirty="0" smtClean="0"/>
          </a:p>
          <a:p>
            <a:r>
              <a:rPr lang="ru-RU" sz="3600" dirty="0" smtClean="0"/>
              <a:t>- представители ЦБС г. Ижевска</a:t>
            </a:r>
          </a:p>
          <a:p>
            <a:r>
              <a:rPr lang="ru-RU" sz="3600" dirty="0" smtClean="0"/>
              <a:t>- преподаватели </a:t>
            </a:r>
            <a:r>
              <a:rPr lang="ru-RU" sz="3600" dirty="0" err="1" smtClean="0"/>
              <a:t>УдГУ</a:t>
            </a:r>
            <a:endParaRPr lang="ru-RU" sz="3600" dirty="0" smtClean="0"/>
          </a:p>
          <a:p>
            <a:r>
              <a:rPr lang="ru-RU" sz="3600" dirty="0" smtClean="0"/>
              <a:t>- студенты направления БИД (1,2 курсы)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5110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4" y="70311"/>
            <a:ext cx="9452512" cy="62844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550845" y="6354754"/>
            <a:ext cx="5692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Все фотоматериалы предоставлены библиотекой </a:t>
            </a:r>
            <a:r>
              <a:rPr lang="ru-RU" b="1" dirty="0" err="1"/>
              <a:t>УдГУ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5219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30" y="113671"/>
            <a:ext cx="9373541" cy="62319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381" y="6364181"/>
            <a:ext cx="574902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2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" y="61101"/>
            <a:ext cx="9501448" cy="6316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444" y="6378079"/>
            <a:ext cx="574902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7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90792"/>
            <a:ext cx="9435885" cy="62733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632" y="6364181"/>
            <a:ext cx="574902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" y="78760"/>
            <a:ext cx="9527326" cy="63341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000" y="6412943"/>
            <a:ext cx="574902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1" y="99753"/>
            <a:ext cx="9420731" cy="62633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258" y="6429568"/>
            <a:ext cx="574902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0" y="115957"/>
            <a:ext cx="9483881" cy="63052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501" y="6421256"/>
            <a:ext cx="574902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0638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</TotalTime>
  <Words>91</Words>
  <Application>Microsoft Office PowerPoint</Application>
  <PresentationFormat>Широкоэкранный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Ретро</vt:lpstr>
      <vt:lpstr>День друзей библиотеки: рефлексия на мероприятие, проведенное 27 июня 2022 г.</vt:lpstr>
      <vt:lpstr>Участники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День друзей библиотеки: рефлексия на мероприятие, проведенное 27 июня 2022 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2022-11-30T08:16:01Z</dcterms:created>
  <dcterms:modified xsi:type="dcterms:W3CDTF">2022-12-02T08:49:02Z</dcterms:modified>
</cp:coreProperties>
</file>