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5" r:id="rId7"/>
    <p:sldId id="264" r:id="rId8"/>
    <p:sldId id="267" r:id="rId9"/>
    <p:sldId id="268" r:id="rId10"/>
    <p:sldId id="270" r:id="rId11"/>
    <p:sldId id="272" r:id="rId12"/>
    <p:sldId id="271" r:id="rId13"/>
    <p:sldId id="275" r:id="rId14"/>
    <p:sldId id="277" r:id="rId15"/>
    <p:sldId id="279" r:id="rId16"/>
    <p:sldId id="280" r:id="rId17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2B3E3-966E-466B-BEEB-54BC96A30DAD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5C547F7E-0EAE-4A6B-8899-EEB0CA79F909}">
      <dgm:prSet phldrT="[Текст]"/>
      <dgm:spPr/>
      <dgm:t>
        <a:bodyPr/>
        <a:lstStyle/>
        <a:p>
          <a:r>
            <a:rPr lang="ru-RU" dirty="0" smtClean="0"/>
            <a:t>С кем и кому важно договориться в первую очередь</a:t>
          </a:r>
          <a:r>
            <a:rPr lang="en-US" dirty="0" smtClean="0"/>
            <a:t>?</a:t>
          </a:r>
          <a:endParaRPr lang="ru-RU" dirty="0"/>
        </a:p>
      </dgm:t>
    </dgm:pt>
    <dgm:pt modelId="{0CE33D84-451D-478C-B29D-0B364806E51C}" type="parTrans" cxnId="{309E6BF4-21FB-42D2-9744-72289FBD1534}">
      <dgm:prSet/>
      <dgm:spPr/>
      <dgm:t>
        <a:bodyPr/>
        <a:lstStyle/>
        <a:p>
          <a:endParaRPr lang="ru-RU"/>
        </a:p>
      </dgm:t>
    </dgm:pt>
    <dgm:pt modelId="{D8174768-0974-459E-8365-0532FFEACCCC}" type="sibTrans" cxnId="{309E6BF4-21FB-42D2-9744-72289FBD1534}">
      <dgm:prSet/>
      <dgm:spPr/>
      <dgm:t>
        <a:bodyPr/>
        <a:lstStyle/>
        <a:p>
          <a:endParaRPr lang="ru-RU"/>
        </a:p>
      </dgm:t>
    </dgm:pt>
    <dgm:pt modelId="{5F3086BD-D141-4107-B6C3-545F483D5E3D}">
      <dgm:prSet phldrT="[Текст]" custT="1"/>
      <dgm:spPr/>
      <dgm:t>
        <a:bodyPr/>
        <a:lstStyle/>
        <a:p>
          <a:r>
            <a:rPr lang="ru-RU" sz="2400" dirty="0" smtClean="0"/>
            <a:t>А) Директор библиотеки – заведующий выпускающей кафедры (стратегия партнерства на 4 года обучения)</a:t>
          </a:r>
          <a:endParaRPr lang="ru-RU" sz="2400" dirty="0"/>
        </a:p>
      </dgm:t>
    </dgm:pt>
    <dgm:pt modelId="{04C6D8FD-2399-4E76-8FB3-10C41BA4DE6F}" type="parTrans" cxnId="{65EC7C8D-84B3-4890-A000-965A64EE1E9D}">
      <dgm:prSet/>
      <dgm:spPr/>
      <dgm:t>
        <a:bodyPr/>
        <a:lstStyle/>
        <a:p>
          <a:endParaRPr lang="ru-RU"/>
        </a:p>
      </dgm:t>
    </dgm:pt>
    <dgm:pt modelId="{4C82DA50-ECB2-486D-AD3F-0F93402D6BE1}" type="sibTrans" cxnId="{65EC7C8D-84B3-4890-A000-965A64EE1E9D}">
      <dgm:prSet/>
      <dgm:spPr/>
      <dgm:t>
        <a:bodyPr/>
        <a:lstStyle/>
        <a:p>
          <a:endParaRPr lang="ru-RU"/>
        </a:p>
      </dgm:t>
    </dgm:pt>
    <dgm:pt modelId="{406EE9FE-6518-4980-9477-4AFE3D41C6EA}">
      <dgm:prSet phldrT="[Текст]" custT="1"/>
      <dgm:spPr/>
      <dgm:t>
        <a:bodyPr/>
        <a:lstStyle/>
        <a:p>
          <a:r>
            <a:rPr lang="ru-RU" sz="2400" dirty="0" smtClean="0"/>
            <a:t>Б) Преподаватели кафедры – сотрудники библиотеки </a:t>
          </a:r>
          <a:r>
            <a:rPr lang="ru-RU" sz="2400" dirty="0" err="1" smtClean="0"/>
            <a:t>УдГУ</a:t>
          </a:r>
          <a:r>
            <a:rPr lang="ru-RU" sz="2400" dirty="0" smtClean="0"/>
            <a:t> (согласование мероприятий в соответствии с учебным планом и планом работы библиотеки, студенческое участие в работе библиотеки, согласование кураторства на местах)</a:t>
          </a:r>
          <a:endParaRPr lang="ru-RU" sz="2400" dirty="0"/>
        </a:p>
      </dgm:t>
    </dgm:pt>
    <dgm:pt modelId="{532D17D2-6CA6-4546-A130-A6146DEC8732}" type="parTrans" cxnId="{F34C5496-EB60-47D4-934E-4E76DE316AFF}">
      <dgm:prSet/>
      <dgm:spPr/>
      <dgm:t>
        <a:bodyPr/>
        <a:lstStyle/>
        <a:p>
          <a:endParaRPr lang="ru-RU"/>
        </a:p>
      </dgm:t>
    </dgm:pt>
    <dgm:pt modelId="{5406CAE8-FD98-411D-ADE1-B8B2F7BA44DC}" type="sibTrans" cxnId="{F34C5496-EB60-47D4-934E-4E76DE316AFF}">
      <dgm:prSet/>
      <dgm:spPr/>
      <dgm:t>
        <a:bodyPr/>
        <a:lstStyle/>
        <a:p>
          <a:endParaRPr lang="ru-RU"/>
        </a:p>
      </dgm:t>
    </dgm:pt>
    <dgm:pt modelId="{BAFC0DA9-A16B-48FC-BE85-0B611A09A8C4}">
      <dgm:prSet phldrT="[Текст]" custT="1"/>
      <dgm:spPr/>
      <dgm:t>
        <a:bodyPr/>
        <a:lstStyle/>
        <a:p>
          <a:r>
            <a:rPr lang="ru-RU" sz="2400" dirty="0" smtClean="0"/>
            <a:t>В) Студенты направления – сотрудники библиотеки </a:t>
          </a:r>
          <a:r>
            <a:rPr lang="ru-RU" sz="2400" dirty="0" err="1" smtClean="0"/>
            <a:t>УдГУ</a:t>
          </a:r>
          <a:r>
            <a:rPr lang="ru-RU" sz="2400" dirty="0" smtClean="0"/>
            <a:t> (рефлексия на проводимые мероприятия)</a:t>
          </a:r>
          <a:endParaRPr lang="ru-RU" sz="2400" dirty="0"/>
        </a:p>
      </dgm:t>
    </dgm:pt>
    <dgm:pt modelId="{69EF3E1D-92DC-43A6-A970-A4F4C2FE3508}" type="parTrans" cxnId="{D24E6754-E381-41C1-9D54-AC3E63F9E631}">
      <dgm:prSet/>
      <dgm:spPr/>
      <dgm:t>
        <a:bodyPr/>
        <a:lstStyle/>
        <a:p>
          <a:endParaRPr lang="ru-RU"/>
        </a:p>
      </dgm:t>
    </dgm:pt>
    <dgm:pt modelId="{112C4B0D-B1A7-40CD-ADBF-6A4FCF8C6695}" type="sibTrans" cxnId="{D24E6754-E381-41C1-9D54-AC3E63F9E631}">
      <dgm:prSet/>
      <dgm:spPr/>
      <dgm:t>
        <a:bodyPr/>
        <a:lstStyle/>
        <a:p>
          <a:endParaRPr lang="ru-RU"/>
        </a:p>
      </dgm:t>
    </dgm:pt>
    <dgm:pt modelId="{22696AFD-32B3-4AD3-BB88-B4741D8219CF}">
      <dgm:prSet phldrT="[Текст]" custT="1"/>
      <dgm:spPr/>
      <dgm:t>
        <a:bodyPr/>
        <a:lstStyle/>
        <a:p>
          <a:r>
            <a:rPr lang="ru-RU" sz="2400" dirty="0" smtClean="0"/>
            <a:t>Г) Преподаватели – студенты направления (</a:t>
          </a:r>
          <a:r>
            <a:rPr lang="ru-RU" sz="2400" dirty="0" err="1" smtClean="0"/>
            <a:t>подытоживание</a:t>
          </a:r>
          <a:r>
            <a:rPr lang="ru-RU" sz="2400" dirty="0" smtClean="0"/>
            <a:t>, оценка усвоения материала)</a:t>
          </a:r>
          <a:endParaRPr lang="ru-RU" sz="2400" dirty="0"/>
        </a:p>
      </dgm:t>
    </dgm:pt>
    <dgm:pt modelId="{4D1B94EA-3B3B-494F-BA2D-3861DC74BCD7}" type="parTrans" cxnId="{7B404925-31E8-4C72-A344-9CBA8093AF2E}">
      <dgm:prSet/>
      <dgm:spPr/>
      <dgm:t>
        <a:bodyPr/>
        <a:lstStyle/>
        <a:p>
          <a:endParaRPr lang="ru-RU"/>
        </a:p>
      </dgm:t>
    </dgm:pt>
    <dgm:pt modelId="{77E8CE9F-B724-4B4E-B42B-96D562BD3789}" type="sibTrans" cxnId="{7B404925-31E8-4C72-A344-9CBA8093AF2E}">
      <dgm:prSet/>
      <dgm:spPr/>
      <dgm:t>
        <a:bodyPr/>
        <a:lstStyle/>
        <a:p>
          <a:endParaRPr lang="ru-RU"/>
        </a:p>
      </dgm:t>
    </dgm:pt>
    <dgm:pt modelId="{2A1DB1D9-4DD9-4082-8A2B-D57EBB1EA2E5}" type="pres">
      <dgm:prSet presAssocID="{F1F2B3E3-966E-466B-BEEB-54BC96A30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2D6F2F-7AD6-420F-A9F2-72883D62CA9B}" type="pres">
      <dgm:prSet presAssocID="{5C547F7E-0EAE-4A6B-8899-EEB0CA79F909}" presName="linNode" presStyleCnt="0"/>
      <dgm:spPr/>
    </dgm:pt>
    <dgm:pt modelId="{CDEFAE68-EAA5-406A-BCD8-0A551A98EAF4}" type="pres">
      <dgm:prSet presAssocID="{5C547F7E-0EAE-4A6B-8899-EEB0CA79F909}" presName="parentText" presStyleLbl="node1" presStyleIdx="0" presStyleCnt="1" custScaleX="66244" custScaleY="46539" custLinFactNeighborX="-6348" custLinFactNeighborY="-265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12F6B-4E72-4B5B-A680-6DF2B0DA86D8}" type="pres">
      <dgm:prSet presAssocID="{5C547F7E-0EAE-4A6B-8899-EEB0CA79F909}" presName="descendantText" presStyleLbl="alignAccFollowNode1" presStyleIdx="0" presStyleCnt="1" custScaleX="137376" custScaleY="109920" custLinFactNeighborX="174" custLinFactNeighborY="9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45ACBD-A9C2-4BF1-9093-C13F081B81E4}" type="presOf" srcId="{5C547F7E-0EAE-4A6B-8899-EEB0CA79F909}" destId="{CDEFAE68-EAA5-406A-BCD8-0A551A98EAF4}" srcOrd="0" destOrd="0" presId="urn:microsoft.com/office/officeart/2005/8/layout/vList5"/>
    <dgm:cxn modelId="{F847DCA8-AC49-4CAE-9731-632C28CA1795}" type="presOf" srcId="{5F3086BD-D141-4107-B6C3-545F483D5E3D}" destId="{73012F6B-4E72-4B5B-A680-6DF2B0DA86D8}" srcOrd="0" destOrd="0" presId="urn:microsoft.com/office/officeart/2005/8/layout/vList5"/>
    <dgm:cxn modelId="{0A89135D-FEAC-428E-95AF-86E8E843A47B}" type="presOf" srcId="{406EE9FE-6518-4980-9477-4AFE3D41C6EA}" destId="{73012F6B-4E72-4B5B-A680-6DF2B0DA86D8}" srcOrd="0" destOrd="1" presId="urn:microsoft.com/office/officeart/2005/8/layout/vList5"/>
    <dgm:cxn modelId="{76CE651F-0487-4180-B452-959651628421}" type="presOf" srcId="{F1F2B3E3-966E-466B-BEEB-54BC96A30DAD}" destId="{2A1DB1D9-4DD9-4082-8A2B-D57EBB1EA2E5}" srcOrd="0" destOrd="0" presId="urn:microsoft.com/office/officeart/2005/8/layout/vList5"/>
    <dgm:cxn modelId="{251FD588-B2F6-4EF3-8745-D5C0552C1DD8}" type="presOf" srcId="{BAFC0DA9-A16B-48FC-BE85-0B611A09A8C4}" destId="{73012F6B-4E72-4B5B-A680-6DF2B0DA86D8}" srcOrd="0" destOrd="2" presId="urn:microsoft.com/office/officeart/2005/8/layout/vList5"/>
    <dgm:cxn modelId="{D24E6754-E381-41C1-9D54-AC3E63F9E631}" srcId="{5C547F7E-0EAE-4A6B-8899-EEB0CA79F909}" destId="{BAFC0DA9-A16B-48FC-BE85-0B611A09A8C4}" srcOrd="2" destOrd="0" parTransId="{69EF3E1D-92DC-43A6-A970-A4F4C2FE3508}" sibTransId="{112C4B0D-B1A7-40CD-ADBF-6A4FCF8C6695}"/>
    <dgm:cxn modelId="{F34C5496-EB60-47D4-934E-4E76DE316AFF}" srcId="{5C547F7E-0EAE-4A6B-8899-EEB0CA79F909}" destId="{406EE9FE-6518-4980-9477-4AFE3D41C6EA}" srcOrd="1" destOrd="0" parTransId="{532D17D2-6CA6-4546-A130-A6146DEC8732}" sibTransId="{5406CAE8-FD98-411D-ADE1-B8B2F7BA44DC}"/>
    <dgm:cxn modelId="{309E6BF4-21FB-42D2-9744-72289FBD1534}" srcId="{F1F2B3E3-966E-466B-BEEB-54BC96A30DAD}" destId="{5C547F7E-0EAE-4A6B-8899-EEB0CA79F909}" srcOrd="0" destOrd="0" parTransId="{0CE33D84-451D-478C-B29D-0B364806E51C}" sibTransId="{D8174768-0974-459E-8365-0532FFEACCCC}"/>
    <dgm:cxn modelId="{7B404925-31E8-4C72-A344-9CBA8093AF2E}" srcId="{5C547F7E-0EAE-4A6B-8899-EEB0CA79F909}" destId="{22696AFD-32B3-4AD3-BB88-B4741D8219CF}" srcOrd="3" destOrd="0" parTransId="{4D1B94EA-3B3B-494F-BA2D-3861DC74BCD7}" sibTransId="{77E8CE9F-B724-4B4E-B42B-96D562BD3789}"/>
    <dgm:cxn modelId="{65EC7C8D-84B3-4890-A000-965A64EE1E9D}" srcId="{5C547F7E-0EAE-4A6B-8899-EEB0CA79F909}" destId="{5F3086BD-D141-4107-B6C3-545F483D5E3D}" srcOrd="0" destOrd="0" parTransId="{04C6D8FD-2399-4E76-8FB3-10C41BA4DE6F}" sibTransId="{4C82DA50-ECB2-486D-AD3F-0F93402D6BE1}"/>
    <dgm:cxn modelId="{80CCDCFE-BA6C-4104-985A-C70F6F2D4865}" type="presOf" srcId="{22696AFD-32B3-4AD3-BB88-B4741D8219CF}" destId="{73012F6B-4E72-4B5B-A680-6DF2B0DA86D8}" srcOrd="0" destOrd="3" presId="urn:microsoft.com/office/officeart/2005/8/layout/vList5"/>
    <dgm:cxn modelId="{2C929A9C-0E6F-46DC-A63D-8A16D37D9DCC}" type="presParOf" srcId="{2A1DB1D9-4DD9-4082-8A2B-D57EBB1EA2E5}" destId="{102D6F2F-7AD6-420F-A9F2-72883D62CA9B}" srcOrd="0" destOrd="0" presId="urn:microsoft.com/office/officeart/2005/8/layout/vList5"/>
    <dgm:cxn modelId="{EEB73061-A336-48FE-AC1C-40D4D1CFABEC}" type="presParOf" srcId="{102D6F2F-7AD6-420F-A9F2-72883D62CA9B}" destId="{CDEFAE68-EAA5-406A-BCD8-0A551A98EAF4}" srcOrd="0" destOrd="0" presId="urn:microsoft.com/office/officeart/2005/8/layout/vList5"/>
    <dgm:cxn modelId="{C4BB84D4-707D-4CAD-A75A-B1E5AA1912F6}" type="presParOf" srcId="{102D6F2F-7AD6-420F-A9F2-72883D62CA9B}" destId="{73012F6B-4E72-4B5B-A680-6DF2B0DA86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F2B3E3-966E-466B-BEEB-54BC96A30DAD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5C547F7E-0EAE-4A6B-8899-EEB0CA79F909}">
      <dgm:prSet phldrT="[Текст]" custT="1"/>
      <dgm:spPr/>
      <dgm:t>
        <a:bodyPr/>
        <a:lstStyle/>
        <a:p>
          <a:r>
            <a:rPr lang="ru-RU" sz="3200" dirty="0" smtClean="0"/>
            <a:t>Итоги</a:t>
          </a:r>
          <a:endParaRPr lang="ru-RU" sz="3200" dirty="0"/>
        </a:p>
      </dgm:t>
    </dgm:pt>
    <dgm:pt modelId="{0CE33D84-451D-478C-B29D-0B364806E51C}" type="parTrans" cxnId="{309E6BF4-21FB-42D2-9744-72289FBD1534}">
      <dgm:prSet/>
      <dgm:spPr/>
      <dgm:t>
        <a:bodyPr/>
        <a:lstStyle/>
        <a:p>
          <a:endParaRPr lang="ru-RU"/>
        </a:p>
      </dgm:t>
    </dgm:pt>
    <dgm:pt modelId="{D8174768-0974-459E-8365-0532FFEACCCC}" type="sibTrans" cxnId="{309E6BF4-21FB-42D2-9744-72289FBD1534}">
      <dgm:prSet/>
      <dgm:spPr/>
      <dgm:t>
        <a:bodyPr/>
        <a:lstStyle/>
        <a:p>
          <a:endParaRPr lang="ru-RU"/>
        </a:p>
      </dgm:t>
    </dgm:pt>
    <dgm:pt modelId="{5F3086BD-D141-4107-B6C3-545F483D5E3D}">
      <dgm:prSet phldrT="[Текст]" custT="1"/>
      <dgm:spPr/>
      <dgm:t>
        <a:bodyPr/>
        <a:lstStyle/>
        <a:p>
          <a:endParaRPr lang="ru-RU" sz="1050" dirty="0"/>
        </a:p>
      </dgm:t>
    </dgm:pt>
    <dgm:pt modelId="{04C6D8FD-2399-4E76-8FB3-10C41BA4DE6F}" type="parTrans" cxnId="{65EC7C8D-84B3-4890-A000-965A64EE1E9D}">
      <dgm:prSet/>
      <dgm:spPr/>
      <dgm:t>
        <a:bodyPr/>
        <a:lstStyle/>
        <a:p>
          <a:endParaRPr lang="ru-RU"/>
        </a:p>
      </dgm:t>
    </dgm:pt>
    <dgm:pt modelId="{4C82DA50-ECB2-486D-AD3F-0F93402D6BE1}" type="sibTrans" cxnId="{65EC7C8D-84B3-4890-A000-965A64EE1E9D}">
      <dgm:prSet/>
      <dgm:spPr/>
      <dgm:t>
        <a:bodyPr/>
        <a:lstStyle/>
        <a:p>
          <a:endParaRPr lang="ru-RU"/>
        </a:p>
      </dgm:t>
    </dgm:pt>
    <dgm:pt modelId="{8CA089FD-050A-41B7-B5F1-198E8FE38E73}">
      <dgm:prSet phldrT="[Текст]" custT="1"/>
      <dgm:spPr/>
      <dgm:t>
        <a:bodyPr/>
        <a:lstStyle/>
        <a:p>
          <a:endParaRPr lang="ru-RU" sz="1100" dirty="0"/>
        </a:p>
      </dgm:t>
    </dgm:pt>
    <dgm:pt modelId="{C9D96BA7-DEA4-4126-AA31-3AEB2BB93439}" type="parTrans" cxnId="{9F3B8CD3-2852-479F-B7FA-2284C33B968F}">
      <dgm:prSet/>
      <dgm:spPr/>
      <dgm:t>
        <a:bodyPr/>
        <a:lstStyle/>
        <a:p>
          <a:endParaRPr lang="ru-RU"/>
        </a:p>
      </dgm:t>
    </dgm:pt>
    <dgm:pt modelId="{86FD645F-58FF-4101-8871-404A149DC3A2}" type="sibTrans" cxnId="{9F3B8CD3-2852-479F-B7FA-2284C33B968F}">
      <dgm:prSet/>
      <dgm:spPr/>
      <dgm:t>
        <a:bodyPr/>
        <a:lstStyle/>
        <a:p>
          <a:endParaRPr lang="ru-RU"/>
        </a:p>
      </dgm:t>
    </dgm:pt>
    <dgm:pt modelId="{E0076E89-A6AA-4064-8EE4-B3CB47F4F1F6}">
      <dgm:prSet phldrT="[Текст]" custT="1"/>
      <dgm:spPr/>
      <dgm:t>
        <a:bodyPr/>
        <a:lstStyle/>
        <a:p>
          <a:r>
            <a:rPr lang="ru-RU" sz="2400" dirty="0" smtClean="0"/>
            <a:t>Необходимо построение траектории практики студентов на базе библиотеки (согласование «работодатель – вуз»</a:t>
          </a:r>
          <a:r>
            <a:rPr lang="en-US" sz="2400" dirty="0" smtClean="0"/>
            <a:t>:</a:t>
          </a:r>
          <a:r>
            <a:rPr lang="ru-RU" sz="2400" dirty="0" smtClean="0"/>
            <a:t> что хотят получить от практики обе стороны)</a:t>
          </a:r>
          <a:endParaRPr lang="ru-RU" sz="2400" dirty="0"/>
        </a:p>
      </dgm:t>
    </dgm:pt>
    <dgm:pt modelId="{3EF59C57-8611-478E-86E7-618FC607FA03}" type="parTrans" cxnId="{01A6E1AF-62D3-4FE6-9382-3C20E852E8A3}">
      <dgm:prSet/>
      <dgm:spPr/>
      <dgm:t>
        <a:bodyPr/>
        <a:lstStyle/>
        <a:p>
          <a:endParaRPr lang="ru-RU"/>
        </a:p>
      </dgm:t>
    </dgm:pt>
    <dgm:pt modelId="{A041543D-AF96-4013-B5FD-BED471C96789}" type="sibTrans" cxnId="{01A6E1AF-62D3-4FE6-9382-3C20E852E8A3}">
      <dgm:prSet/>
      <dgm:spPr/>
      <dgm:t>
        <a:bodyPr/>
        <a:lstStyle/>
        <a:p>
          <a:endParaRPr lang="ru-RU"/>
        </a:p>
      </dgm:t>
    </dgm:pt>
    <dgm:pt modelId="{8F51536E-79CA-45ED-B18B-E229678D7297}">
      <dgm:prSet phldrT="[Текст]" custT="1"/>
      <dgm:spPr/>
      <dgm:t>
        <a:bodyPr/>
        <a:lstStyle/>
        <a:p>
          <a:r>
            <a:rPr lang="ru-RU" sz="2400" dirty="0" smtClean="0"/>
            <a:t>Настройка мотивационных рычагов со всех сторон</a:t>
          </a:r>
          <a:r>
            <a:rPr lang="en-US" sz="2400" dirty="0" smtClean="0"/>
            <a:t>:</a:t>
          </a:r>
          <a:r>
            <a:rPr lang="ru-RU" sz="2400" dirty="0" smtClean="0"/>
            <a:t> ВУЗ – БИБЛИОТЕКА – СТУДЕНТ</a:t>
          </a:r>
          <a:endParaRPr lang="ru-RU" sz="2400" dirty="0"/>
        </a:p>
      </dgm:t>
    </dgm:pt>
    <dgm:pt modelId="{353F0DCE-F97F-4130-A781-4E6647875537}" type="parTrans" cxnId="{A29A2D17-A4BA-4AD2-B462-F60F2DEC75B8}">
      <dgm:prSet/>
      <dgm:spPr/>
      <dgm:t>
        <a:bodyPr/>
        <a:lstStyle/>
        <a:p>
          <a:endParaRPr lang="ru-RU"/>
        </a:p>
      </dgm:t>
    </dgm:pt>
    <dgm:pt modelId="{6B15C323-D681-4953-9AE2-8B5755DB7993}" type="sibTrans" cxnId="{A29A2D17-A4BA-4AD2-B462-F60F2DEC75B8}">
      <dgm:prSet/>
      <dgm:spPr/>
      <dgm:t>
        <a:bodyPr/>
        <a:lstStyle/>
        <a:p>
          <a:endParaRPr lang="ru-RU"/>
        </a:p>
      </dgm:t>
    </dgm:pt>
    <dgm:pt modelId="{9AC496AF-6C7D-45C2-B0B2-D0E64DA12E89}">
      <dgm:prSet phldrT="[Текст]" custT="1"/>
      <dgm:spPr/>
      <dgm:t>
        <a:bodyPr/>
        <a:lstStyle/>
        <a:p>
          <a:endParaRPr lang="ru-RU" sz="1050" dirty="0"/>
        </a:p>
      </dgm:t>
    </dgm:pt>
    <dgm:pt modelId="{1D9BF68F-277F-40B1-96F3-142A4054D7B5}" type="parTrans" cxnId="{EC5F61D5-40C4-4A54-B4AC-C7D13EE63F1D}">
      <dgm:prSet/>
      <dgm:spPr/>
      <dgm:t>
        <a:bodyPr/>
        <a:lstStyle/>
        <a:p>
          <a:endParaRPr lang="ru-RU"/>
        </a:p>
      </dgm:t>
    </dgm:pt>
    <dgm:pt modelId="{A492C7FC-3E38-4603-8E20-4180C8FD2653}" type="sibTrans" cxnId="{EC5F61D5-40C4-4A54-B4AC-C7D13EE63F1D}">
      <dgm:prSet/>
      <dgm:spPr/>
      <dgm:t>
        <a:bodyPr/>
        <a:lstStyle/>
        <a:p>
          <a:endParaRPr lang="ru-RU"/>
        </a:p>
      </dgm:t>
    </dgm:pt>
    <dgm:pt modelId="{6199A902-C6BD-4661-BA5C-A816263858D9}">
      <dgm:prSet phldrT="[Текст]" custT="1"/>
      <dgm:spPr/>
      <dgm:t>
        <a:bodyPr/>
        <a:lstStyle/>
        <a:p>
          <a:r>
            <a:rPr lang="ru-RU" sz="2400" dirty="0" smtClean="0"/>
            <a:t>Привлечение студентов к проведению библиотечных мероприятий</a:t>
          </a:r>
          <a:r>
            <a:rPr lang="en-US" sz="2400" dirty="0" smtClean="0"/>
            <a:t>;</a:t>
          </a:r>
          <a:r>
            <a:rPr lang="ru-RU" sz="2400" dirty="0" smtClean="0"/>
            <a:t> к участию в исследованиях, конференциях и т.д.</a:t>
          </a:r>
          <a:endParaRPr lang="ru-RU" sz="2400" dirty="0"/>
        </a:p>
      </dgm:t>
    </dgm:pt>
    <dgm:pt modelId="{B19130FB-5EDC-4268-863A-A01251B78F4C}" type="parTrans" cxnId="{6882E501-01FB-41DF-9384-6D44D0541361}">
      <dgm:prSet/>
      <dgm:spPr/>
      <dgm:t>
        <a:bodyPr/>
        <a:lstStyle/>
        <a:p>
          <a:endParaRPr lang="ru-RU"/>
        </a:p>
      </dgm:t>
    </dgm:pt>
    <dgm:pt modelId="{041C0555-FF0A-4B4E-969B-126DF06652C5}" type="sibTrans" cxnId="{6882E501-01FB-41DF-9384-6D44D0541361}">
      <dgm:prSet/>
      <dgm:spPr/>
      <dgm:t>
        <a:bodyPr/>
        <a:lstStyle/>
        <a:p>
          <a:endParaRPr lang="ru-RU"/>
        </a:p>
      </dgm:t>
    </dgm:pt>
    <dgm:pt modelId="{6C9BABEA-55D9-4B29-817F-459CF76995D1}">
      <dgm:prSet phldrT="[Текст]" custT="1"/>
      <dgm:spPr/>
      <dgm:t>
        <a:bodyPr/>
        <a:lstStyle/>
        <a:p>
          <a:r>
            <a:rPr lang="ru-RU" sz="2400" dirty="0" err="1" smtClean="0"/>
            <a:t>Практикоориентированные</a:t>
          </a:r>
          <a:r>
            <a:rPr lang="ru-RU" sz="2400" dirty="0" smtClean="0"/>
            <a:t> курсовые и дипломные работы</a:t>
          </a:r>
          <a:endParaRPr lang="ru-RU" sz="2400" dirty="0"/>
        </a:p>
      </dgm:t>
    </dgm:pt>
    <dgm:pt modelId="{3DD2D75B-4A36-4D4E-9BAA-E82D34CCA5ED}" type="parTrans" cxnId="{52E1EAD8-8204-4453-AA78-5ED1549F03BF}">
      <dgm:prSet/>
      <dgm:spPr/>
      <dgm:t>
        <a:bodyPr/>
        <a:lstStyle/>
        <a:p>
          <a:endParaRPr lang="ru-RU"/>
        </a:p>
      </dgm:t>
    </dgm:pt>
    <dgm:pt modelId="{2091E522-AB97-49D7-B1CA-4D31AF6FAEDB}" type="sibTrans" cxnId="{52E1EAD8-8204-4453-AA78-5ED1549F03BF}">
      <dgm:prSet/>
      <dgm:spPr/>
      <dgm:t>
        <a:bodyPr/>
        <a:lstStyle/>
        <a:p>
          <a:endParaRPr lang="ru-RU"/>
        </a:p>
      </dgm:t>
    </dgm:pt>
    <dgm:pt modelId="{DD948DB2-FEF8-487A-B832-A99370824F45}">
      <dgm:prSet phldrT="[Текст]" custT="1"/>
      <dgm:spPr/>
      <dgm:t>
        <a:bodyPr/>
        <a:lstStyle/>
        <a:p>
          <a:r>
            <a:rPr lang="ru-RU" sz="2400" dirty="0" smtClean="0"/>
            <a:t>Повышение статуса профессии совместными усилиями (в </a:t>
          </a:r>
          <a:r>
            <a:rPr lang="ru-RU" sz="2400" dirty="0" err="1" smtClean="0"/>
            <a:t>т.ч</a:t>
          </a:r>
          <a:r>
            <a:rPr lang="ru-RU" sz="2400" dirty="0" smtClean="0"/>
            <a:t>. </a:t>
          </a:r>
          <a:r>
            <a:rPr lang="ru-RU" sz="2400" dirty="0" err="1" smtClean="0"/>
            <a:t>профориентационные</a:t>
          </a:r>
          <a:r>
            <a:rPr lang="ru-RU" sz="2400" dirty="0" smtClean="0"/>
            <a:t> мероприятия)</a:t>
          </a:r>
          <a:endParaRPr lang="ru-RU" sz="2400" dirty="0"/>
        </a:p>
      </dgm:t>
    </dgm:pt>
    <dgm:pt modelId="{43262F5E-1338-4C9D-91DA-33F88DEBAD85}" type="parTrans" cxnId="{925E67DA-B710-463D-9CA4-DDFC814CD381}">
      <dgm:prSet/>
      <dgm:spPr/>
      <dgm:t>
        <a:bodyPr/>
        <a:lstStyle/>
        <a:p>
          <a:endParaRPr lang="ru-RU"/>
        </a:p>
      </dgm:t>
    </dgm:pt>
    <dgm:pt modelId="{844CA775-FBD6-4DB1-ADB4-08854AECBEE0}" type="sibTrans" cxnId="{925E67DA-B710-463D-9CA4-DDFC814CD381}">
      <dgm:prSet/>
      <dgm:spPr/>
      <dgm:t>
        <a:bodyPr/>
        <a:lstStyle/>
        <a:p>
          <a:endParaRPr lang="ru-RU"/>
        </a:p>
      </dgm:t>
    </dgm:pt>
    <dgm:pt modelId="{1E8B6088-10D8-42B0-8605-F0ECA46E3124}">
      <dgm:prSet phldrT="[Текст]" custT="1"/>
      <dgm:spPr/>
      <dgm:t>
        <a:bodyPr/>
        <a:lstStyle/>
        <a:p>
          <a:r>
            <a:rPr lang="ru-RU" sz="2400" dirty="0" smtClean="0"/>
            <a:t>Удержание «случайных» студентов на направлении посредством вовлечения в профессиональную сферу (экскурсии, совместные проекты, библиотечные конкурсы, посещение мероприятий)</a:t>
          </a:r>
          <a:endParaRPr lang="ru-RU" sz="2400" dirty="0"/>
        </a:p>
      </dgm:t>
    </dgm:pt>
    <dgm:pt modelId="{43DA91FB-07AD-43EA-976E-60F008E30B34}" type="parTrans" cxnId="{DBDDA193-2992-4A3F-9234-AFE65B5D32EF}">
      <dgm:prSet/>
      <dgm:spPr/>
      <dgm:t>
        <a:bodyPr/>
        <a:lstStyle/>
        <a:p>
          <a:endParaRPr lang="ru-RU"/>
        </a:p>
      </dgm:t>
    </dgm:pt>
    <dgm:pt modelId="{23620AC7-3D37-46E4-AAE5-6A9BD8AFA53B}" type="sibTrans" cxnId="{DBDDA193-2992-4A3F-9234-AFE65B5D32EF}">
      <dgm:prSet/>
      <dgm:spPr/>
      <dgm:t>
        <a:bodyPr/>
        <a:lstStyle/>
        <a:p>
          <a:endParaRPr lang="ru-RU"/>
        </a:p>
      </dgm:t>
    </dgm:pt>
    <dgm:pt modelId="{2A1DB1D9-4DD9-4082-8A2B-D57EBB1EA2E5}" type="pres">
      <dgm:prSet presAssocID="{F1F2B3E3-966E-466B-BEEB-54BC96A30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2D6F2F-7AD6-420F-A9F2-72883D62CA9B}" type="pres">
      <dgm:prSet presAssocID="{5C547F7E-0EAE-4A6B-8899-EEB0CA79F909}" presName="linNode" presStyleCnt="0"/>
      <dgm:spPr/>
    </dgm:pt>
    <dgm:pt modelId="{CDEFAE68-EAA5-406A-BCD8-0A551A98EAF4}" type="pres">
      <dgm:prSet presAssocID="{5C547F7E-0EAE-4A6B-8899-EEB0CA79F909}" presName="parentText" presStyleLbl="node1" presStyleIdx="0" presStyleCnt="1" custScaleX="35532" custScaleY="30272" custLinFactNeighborX="-6483" custLinFactNeighborY="-404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12F6B-4E72-4B5B-A680-6DF2B0DA86D8}" type="pres">
      <dgm:prSet presAssocID="{5C547F7E-0EAE-4A6B-8899-EEB0CA79F909}" presName="descendantText" presStyleLbl="alignAccFollowNode1" presStyleIdx="0" presStyleCnt="1" custScaleX="139372" custScaleY="125000" custLinFactNeighborX="-2182" custLinFactNeighborY="-27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DD6695-4732-495F-94A1-E5B432486C70}" type="presOf" srcId="{8CA089FD-050A-41B7-B5F1-198E8FE38E73}" destId="{73012F6B-4E72-4B5B-A680-6DF2B0DA86D8}" srcOrd="0" destOrd="8" presId="urn:microsoft.com/office/officeart/2005/8/layout/vList5"/>
    <dgm:cxn modelId="{01A6E1AF-62D3-4FE6-9382-3C20E852E8A3}" srcId="{5C547F7E-0EAE-4A6B-8899-EEB0CA79F909}" destId="{E0076E89-A6AA-4064-8EE4-B3CB47F4F1F6}" srcOrd="1" destOrd="0" parTransId="{3EF59C57-8611-478E-86E7-618FC607FA03}" sibTransId="{A041543D-AF96-4013-B5FD-BED471C96789}"/>
    <dgm:cxn modelId="{7545ACBD-A9C2-4BF1-9093-C13F081B81E4}" type="presOf" srcId="{5C547F7E-0EAE-4A6B-8899-EEB0CA79F909}" destId="{CDEFAE68-EAA5-406A-BCD8-0A551A98EAF4}" srcOrd="0" destOrd="0" presId="urn:microsoft.com/office/officeart/2005/8/layout/vList5"/>
    <dgm:cxn modelId="{F847DCA8-AC49-4CAE-9731-632C28CA1795}" type="presOf" srcId="{5F3086BD-D141-4107-B6C3-545F483D5E3D}" destId="{73012F6B-4E72-4B5B-A680-6DF2B0DA86D8}" srcOrd="0" destOrd="0" presId="urn:microsoft.com/office/officeart/2005/8/layout/vList5"/>
    <dgm:cxn modelId="{0B8DF26D-AA2B-4FC2-94FF-9A084395792D}" type="presOf" srcId="{E0076E89-A6AA-4064-8EE4-B3CB47F4F1F6}" destId="{73012F6B-4E72-4B5B-A680-6DF2B0DA86D8}" srcOrd="0" destOrd="1" presId="urn:microsoft.com/office/officeart/2005/8/layout/vList5"/>
    <dgm:cxn modelId="{0CA95FF9-5F11-4DB1-B3F0-E27F1A770CFC}" type="presOf" srcId="{DD948DB2-FEF8-487A-B832-A99370824F45}" destId="{73012F6B-4E72-4B5B-A680-6DF2B0DA86D8}" srcOrd="0" destOrd="5" presId="urn:microsoft.com/office/officeart/2005/8/layout/vList5"/>
    <dgm:cxn modelId="{9C641606-DC8C-4291-8DDA-FA7A4A67D425}" type="presOf" srcId="{6199A902-C6BD-4661-BA5C-A816263858D9}" destId="{73012F6B-4E72-4B5B-A680-6DF2B0DA86D8}" srcOrd="0" destOrd="3" presId="urn:microsoft.com/office/officeart/2005/8/layout/vList5"/>
    <dgm:cxn modelId="{E2520BDB-EF12-4E2C-80D5-1389DD61AAFC}" type="presOf" srcId="{8F51536E-79CA-45ED-B18B-E229678D7297}" destId="{73012F6B-4E72-4B5B-A680-6DF2B0DA86D8}" srcOrd="0" destOrd="2" presId="urn:microsoft.com/office/officeart/2005/8/layout/vList5"/>
    <dgm:cxn modelId="{309E6BF4-21FB-42D2-9744-72289FBD1534}" srcId="{F1F2B3E3-966E-466B-BEEB-54BC96A30DAD}" destId="{5C547F7E-0EAE-4A6B-8899-EEB0CA79F909}" srcOrd="0" destOrd="0" parTransId="{0CE33D84-451D-478C-B29D-0B364806E51C}" sibTransId="{D8174768-0974-459E-8365-0532FFEACCCC}"/>
    <dgm:cxn modelId="{EC5F61D5-40C4-4A54-B4AC-C7D13EE63F1D}" srcId="{5C547F7E-0EAE-4A6B-8899-EEB0CA79F909}" destId="{9AC496AF-6C7D-45C2-B0B2-D0E64DA12E89}" srcOrd="7" destOrd="0" parTransId="{1D9BF68F-277F-40B1-96F3-142A4054D7B5}" sibTransId="{A492C7FC-3E38-4603-8E20-4180C8FD2653}"/>
    <dgm:cxn modelId="{6882E501-01FB-41DF-9384-6D44D0541361}" srcId="{5C547F7E-0EAE-4A6B-8899-EEB0CA79F909}" destId="{6199A902-C6BD-4661-BA5C-A816263858D9}" srcOrd="3" destOrd="0" parTransId="{B19130FB-5EDC-4268-863A-A01251B78F4C}" sibTransId="{041C0555-FF0A-4B4E-969B-126DF06652C5}"/>
    <dgm:cxn modelId="{925E67DA-B710-463D-9CA4-DDFC814CD381}" srcId="{5C547F7E-0EAE-4A6B-8899-EEB0CA79F909}" destId="{DD948DB2-FEF8-487A-B832-A99370824F45}" srcOrd="5" destOrd="0" parTransId="{43262F5E-1338-4C9D-91DA-33F88DEBAD85}" sibTransId="{844CA775-FBD6-4DB1-ADB4-08854AECBEE0}"/>
    <dgm:cxn modelId="{A29A2D17-A4BA-4AD2-B462-F60F2DEC75B8}" srcId="{5C547F7E-0EAE-4A6B-8899-EEB0CA79F909}" destId="{8F51536E-79CA-45ED-B18B-E229678D7297}" srcOrd="2" destOrd="0" parTransId="{353F0DCE-F97F-4130-A781-4E6647875537}" sibTransId="{6B15C323-D681-4953-9AE2-8B5755DB7993}"/>
    <dgm:cxn modelId="{65EC7C8D-84B3-4890-A000-965A64EE1E9D}" srcId="{5C547F7E-0EAE-4A6B-8899-EEB0CA79F909}" destId="{5F3086BD-D141-4107-B6C3-545F483D5E3D}" srcOrd="0" destOrd="0" parTransId="{04C6D8FD-2399-4E76-8FB3-10C41BA4DE6F}" sibTransId="{4C82DA50-ECB2-486D-AD3F-0F93402D6BE1}"/>
    <dgm:cxn modelId="{52E1EAD8-8204-4453-AA78-5ED1549F03BF}" srcId="{5C547F7E-0EAE-4A6B-8899-EEB0CA79F909}" destId="{6C9BABEA-55D9-4B29-817F-459CF76995D1}" srcOrd="4" destOrd="0" parTransId="{3DD2D75B-4A36-4D4E-9BAA-E82D34CCA5ED}" sibTransId="{2091E522-AB97-49D7-B1CA-4D31AF6FAEDB}"/>
    <dgm:cxn modelId="{76CE651F-0487-4180-B452-959651628421}" type="presOf" srcId="{F1F2B3E3-966E-466B-BEEB-54BC96A30DAD}" destId="{2A1DB1D9-4DD9-4082-8A2B-D57EBB1EA2E5}" srcOrd="0" destOrd="0" presId="urn:microsoft.com/office/officeart/2005/8/layout/vList5"/>
    <dgm:cxn modelId="{9F3B8CD3-2852-479F-B7FA-2284C33B968F}" srcId="{5C547F7E-0EAE-4A6B-8899-EEB0CA79F909}" destId="{8CA089FD-050A-41B7-B5F1-198E8FE38E73}" srcOrd="8" destOrd="0" parTransId="{C9D96BA7-DEA4-4126-AA31-3AEB2BB93439}" sibTransId="{86FD645F-58FF-4101-8871-404A149DC3A2}"/>
    <dgm:cxn modelId="{039F169C-0B77-4A3A-A51B-04C55D5051CF}" type="presOf" srcId="{9AC496AF-6C7D-45C2-B0B2-D0E64DA12E89}" destId="{73012F6B-4E72-4B5B-A680-6DF2B0DA86D8}" srcOrd="0" destOrd="7" presId="urn:microsoft.com/office/officeart/2005/8/layout/vList5"/>
    <dgm:cxn modelId="{A63DE045-F515-4395-996F-8450769445D2}" type="presOf" srcId="{1E8B6088-10D8-42B0-8605-F0ECA46E3124}" destId="{73012F6B-4E72-4B5B-A680-6DF2B0DA86D8}" srcOrd="0" destOrd="6" presId="urn:microsoft.com/office/officeart/2005/8/layout/vList5"/>
    <dgm:cxn modelId="{721A7622-3020-47CD-B8AF-0623F07DB537}" type="presOf" srcId="{6C9BABEA-55D9-4B29-817F-459CF76995D1}" destId="{73012F6B-4E72-4B5B-A680-6DF2B0DA86D8}" srcOrd="0" destOrd="4" presId="urn:microsoft.com/office/officeart/2005/8/layout/vList5"/>
    <dgm:cxn modelId="{DBDDA193-2992-4A3F-9234-AFE65B5D32EF}" srcId="{5C547F7E-0EAE-4A6B-8899-EEB0CA79F909}" destId="{1E8B6088-10D8-42B0-8605-F0ECA46E3124}" srcOrd="6" destOrd="0" parTransId="{43DA91FB-07AD-43EA-976E-60F008E30B34}" sibTransId="{23620AC7-3D37-46E4-AAE5-6A9BD8AFA53B}"/>
    <dgm:cxn modelId="{2C929A9C-0E6F-46DC-A63D-8A16D37D9DCC}" type="presParOf" srcId="{2A1DB1D9-4DD9-4082-8A2B-D57EBB1EA2E5}" destId="{102D6F2F-7AD6-420F-A9F2-72883D62CA9B}" srcOrd="0" destOrd="0" presId="urn:microsoft.com/office/officeart/2005/8/layout/vList5"/>
    <dgm:cxn modelId="{EEB73061-A336-48FE-AC1C-40D4D1CFABEC}" type="presParOf" srcId="{102D6F2F-7AD6-420F-A9F2-72883D62CA9B}" destId="{CDEFAE68-EAA5-406A-BCD8-0A551A98EAF4}" srcOrd="0" destOrd="0" presId="urn:microsoft.com/office/officeart/2005/8/layout/vList5"/>
    <dgm:cxn modelId="{C4BB84D4-707D-4CAD-A75A-B1E5AA1912F6}" type="presParOf" srcId="{102D6F2F-7AD6-420F-A9F2-72883D62CA9B}" destId="{73012F6B-4E72-4B5B-A680-6DF2B0DA86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F2B3E3-966E-466B-BEEB-54BC96A30DAD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E94B1051-0DA7-47DE-9185-678230394484}">
      <dgm:prSet phldrT="[Текст]"/>
      <dgm:spPr/>
      <dgm:t>
        <a:bodyPr/>
        <a:lstStyle/>
        <a:p>
          <a:r>
            <a:rPr lang="ru-RU" dirty="0" smtClean="0"/>
            <a:t>Какой результат – Ваш желаемый</a:t>
          </a:r>
          <a:r>
            <a:rPr lang="en-US" dirty="0" smtClean="0"/>
            <a:t>?</a:t>
          </a:r>
          <a:endParaRPr lang="ru-RU" dirty="0"/>
        </a:p>
      </dgm:t>
    </dgm:pt>
    <dgm:pt modelId="{FA85D182-DA60-43A7-9850-4A3EA170B884}" type="parTrans" cxnId="{9235B163-DC70-4262-B7FF-B990AFF0DD5B}">
      <dgm:prSet/>
      <dgm:spPr/>
      <dgm:t>
        <a:bodyPr/>
        <a:lstStyle/>
        <a:p>
          <a:endParaRPr lang="ru-RU"/>
        </a:p>
      </dgm:t>
    </dgm:pt>
    <dgm:pt modelId="{9557CE83-37B2-4CA4-9F29-FC55D8418356}" type="sibTrans" cxnId="{9235B163-DC70-4262-B7FF-B990AFF0DD5B}">
      <dgm:prSet/>
      <dgm:spPr/>
      <dgm:t>
        <a:bodyPr/>
        <a:lstStyle/>
        <a:p>
          <a:endParaRPr lang="ru-RU"/>
        </a:p>
      </dgm:t>
    </dgm:pt>
    <dgm:pt modelId="{88F710F9-4BB5-4AFA-B062-5FE13C8141C2}">
      <dgm:prSet phldrT="[Текст]" custT="1"/>
      <dgm:spPr/>
      <dgm:t>
        <a:bodyPr/>
        <a:lstStyle/>
        <a:p>
          <a:endParaRPr lang="ru-RU" sz="3200" dirty="0"/>
        </a:p>
      </dgm:t>
    </dgm:pt>
    <dgm:pt modelId="{173A9BB2-DDDC-4872-8D70-56E7022311F5}" type="sibTrans" cxnId="{A0A1ED08-2289-4B76-87A6-9A42F9C140C2}">
      <dgm:prSet/>
      <dgm:spPr/>
      <dgm:t>
        <a:bodyPr/>
        <a:lstStyle/>
        <a:p>
          <a:endParaRPr lang="ru-RU"/>
        </a:p>
      </dgm:t>
    </dgm:pt>
    <dgm:pt modelId="{88E4CAEF-B5A2-4E57-BACA-81BE6B4EF118}" type="parTrans" cxnId="{A0A1ED08-2289-4B76-87A6-9A42F9C140C2}">
      <dgm:prSet/>
      <dgm:spPr/>
      <dgm:t>
        <a:bodyPr/>
        <a:lstStyle/>
        <a:p>
          <a:endParaRPr lang="ru-RU"/>
        </a:p>
      </dgm:t>
    </dgm:pt>
    <dgm:pt modelId="{F1AF6F32-755E-46E7-896E-6BDA1DDDC59E}">
      <dgm:prSet custT="1"/>
      <dgm:spPr/>
      <dgm:t>
        <a:bodyPr/>
        <a:lstStyle/>
        <a:p>
          <a:r>
            <a:rPr lang="ru-RU" sz="3200" b="1" dirty="0" smtClean="0"/>
            <a:t>Библиотека как: </a:t>
          </a:r>
          <a:r>
            <a:rPr lang="ru-RU" sz="3200" dirty="0" smtClean="0"/>
            <a:t>потенциальное место работы, площадка для реализации творческого и профессионального потенциала</a:t>
          </a:r>
          <a:endParaRPr lang="ru-RU" sz="3200" dirty="0"/>
        </a:p>
      </dgm:t>
    </dgm:pt>
    <dgm:pt modelId="{9E0E022D-1240-46E1-8DBB-A92AAF5584DD}" type="sibTrans" cxnId="{BAC5DB9A-9C42-4DC3-957E-9EE1F2867252}">
      <dgm:prSet/>
      <dgm:spPr/>
      <dgm:t>
        <a:bodyPr/>
        <a:lstStyle/>
        <a:p>
          <a:endParaRPr lang="ru-RU"/>
        </a:p>
      </dgm:t>
    </dgm:pt>
    <dgm:pt modelId="{599AFAEB-BB7F-494F-8B5C-1A6A1B81C1EE}" type="parTrans" cxnId="{BAC5DB9A-9C42-4DC3-957E-9EE1F2867252}">
      <dgm:prSet/>
      <dgm:spPr/>
      <dgm:t>
        <a:bodyPr/>
        <a:lstStyle/>
        <a:p>
          <a:endParaRPr lang="ru-RU"/>
        </a:p>
      </dgm:t>
    </dgm:pt>
    <dgm:pt modelId="{16F36ABE-F86F-42D9-BDB5-360AF87169F7}">
      <dgm:prSet custT="1"/>
      <dgm:spPr/>
      <dgm:t>
        <a:bodyPr/>
        <a:lstStyle/>
        <a:p>
          <a:r>
            <a:rPr lang="ru-RU" sz="3200" b="1" dirty="0" smtClean="0"/>
            <a:t>Библиотекари как: </a:t>
          </a:r>
          <a:r>
            <a:rPr lang="ru-RU" sz="3200" dirty="0" smtClean="0"/>
            <a:t>наставники на местах, кураторы идей и проектов</a:t>
          </a:r>
          <a:endParaRPr lang="ru-RU" sz="3200" dirty="0"/>
        </a:p>
      </dgm:t>
    </dgm:pt>
    <dgm:pt modelId="{448D1D66-7556-4CA0-9A24-39D23F16DC50}" type="sibTrans" cxnId="{B597848F-0937-4789-8950-D8961DD4E603}">
      <dgm:prSet/>
      <dgm:spPr/>
      <dgm:t>
        <a:bodyPr/>
        <a:lstStyle/>
        <a:p>
          <a:endParaRPr lang="ru-RU"/>
        </a:p>
      </dgm:t>
    </dgm:pt>
    <dgm:pt modelId="{FBC665AC-6C73-4254-BB82-F3D89EC7A2CB}" type="parTrans" cxnId="{B597848F-0937-4789-8950-D8961DD4E603}">
      <dgm:prSet/>
      <dgm:spPr/>
      <dgm:t>
        <a:bodyPr/>
        <a:lstStyle/>
        <a:p>
          <a:endParaRPr lang="ru-RU"/>
        </a:p>
      </dgm:t>
    </dgm:pt>
    <dgm:pt modelId="{757D975F-0297-48B7-A83D-C38395AC0412}">
      <dgm:prSet custT="1"/>
      <dgm:spPr/>
      <dgm:t>
        <a:bodyPr/>
        <a:lstStyle/>
        <a:p>
          <a:r>
            <a:rPr lang="ru-RU" sz="3200" b="1" dirty="0" smtClean="0"/>
            <a:t>Студенты как: </a:t>
          </a:r>
          <a:r>
            <a:rPr lang="ru-RU" sz="3200" dirty="0" smtClean="0"/>
            <a:t>движущая сила, источники и реализаторы идей, участники мероприятий</a:t>
          </a:r>
          <a:endParaRPr lang="ru-RU" sz="3200" dirty="0"/>
        </a:p>
      </dgm:t>
    </dgm:pt>
    <dgm:pt modelId="{B5FC1DF6-B959-4A18-9BA2-127680108597}" type="sibTrans" cxnId="{3220B23E-24DC-4BDD-AC95-732D42A77827}">
      <dgm:prSet/>
      <dgm:spPr/>
      <dgm:t>
        <a:bodyPr/>
        <a:lstStyle/>
        <a:p>
          <a:endParaRPr lang="ru-RU"/>
        </a:p>
      </dgm:t>
    </dgm:pt>
    <dgm:pt modelId="{9D205A37-D624-4CB2-A267-1B050C9235AF}" type="parTrans" cxnId="{3220B23E-24DC-4BDD-AC95-732D42A77827}">
      <dgm:prSet/>
      <dgm:spPr/>
      <dgm:t>
        <a:bodyPr/>
        <a:lstStyle/>
        <a:p>
          <a:endParaRPr lang="ru-RU"/>
        </a:p>
      </dgm:t>
    </dgm:pt>
    <dgm:pt modelId="{66478A52-3003-48C6-ACD9-B18670EBAE5C}">
      <dgm:prSet custT="1"/>
      <dgm:spPr/>
      <dgm:t>
        <a:bodyPr/>
        <a:lstStyle/>
        <a:p>
          <a:r>
            <a:rPr lang="ru-RU" sz="3200" b="1" dirty="0" smtClean="0"/>
            <a:t>Преподаватели как: </a:t>
          </a:r>
          <a:r>
            <a:rPr lang="ru-RU" sz="3200" dirty="0" smtClean="0"/>
            <a:t>интеллектуальный потенциал, эксперты</a:t>
          </a:r>
          <a:endParaRPr lang="ru-RU" sz="3200" dirty="0"/>
        </a:p>
      </dgm:t>
    </dgm:pt>
    <dgm:pt modelId="{3A636499-0D4E-4E85-BC99-46642265CAA7}" type="sibTrans" cxnId="{F1098AD9-8630-4C09-AA0F-AE2F9C69137D}">
      <dgm:prSet/>
      <dgm:spPr/>
      <dgm:t>
        <a:bodyPr/>
        <a:lstStyle/>
        <a:p>
          <a:endParaRPr lang="ru-RU"/>
        </a:p>
      </dgm:t>
    </dgm:pt>
    <dgm:pt modelId="{C0CDE7E9-FE35-408A-ABFC-9C6B807B52F5}" type="parTrans" cxnId="{F1098AD9-8630-4C09-AA0F-AE2F9C69137D}">
      <dgm:prSet/>
      <dgm:spPr/>
      <dgm:t>
        <a:bodyPr/>
        <a:lstStyle/>
        <a:p>
          <a:endParaRPr lang="ru-RU"/>
        </a:p>
      </dgm:t>
    </dgm:pt>
    <dgm:pt modelId="{4A91CA1F-215B-4C59-AE8E-81BB6AF97FF5}">
      <dgm:prSet custT="1"/>
      <dgm:spPr/>
      <dgm:t>
        <a:bodyPr/>
        <a:lstStyle/>
        <a:p>
          <a:endParaRPr lang="ru-RU" sz="900" dirty="0"/>
        </a:p>
      </dgm:t>
    </dgm:pt>
    <dgm:pt modelId="{A61E4378-87CC-40A9-BD8A-98613ED4B044}" type="sibTrans" cxnId="{D30FA42C-B333-4AC1-BD3E-F6708339C462}">
      <dgm:prSet/>
      <dgm:spPr/>
      <dgm:t>
        <a:bodyPr/>
        <a:lstStyle/>
        <a:p>
          <a:endParaRPr lang="ru-RU"/>
        </a:p>
      </dgm:t>
    </dgm:pt>
    <dgm:pt modelId="{0247A48B-C365-4A21-828B-7F5DA482E803}" type="parTrans" cxnId="{D30FA42C-B333-4AC1-BD3E-F6708339C462}">
      <dgm:prSet/>
      <dgm:spPr/>
      <dgm:t>
        <a:bodyPr/>
        <a:lstStyle/>
        <a:p>
          <a:endParaRPr lang="ru-RU"/>
        </a:p>
      </dgm:t>
    </dgm:pt>
    <dgm:pt modelId="{2A1DB1D9-4DD9-4082-8A2B-D57EBB1EA2E5}" type="pres">
      <dgm:prSet presAssocID="{F1F2B3E3-966E-466B-BEEB-54BC96A30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039E9B-68EE-456D-B398-759469B3AA7D}" type="pres">
      <dgm:prSet presAssocID="{E94B1051-0DA7-47DE-9185-678230394484}" presName="linNode" presStyleCnt="0"/>
      <dgm:spPr/>
    </dgm:pt>
    <dgm:pt modelId="{74292BC0-23C7-4D58-8F30-1731D7CA037C}" type="pres">
      <dgm:prSet presAssocID="{E94B1051-0DA7-47DE-9185-678230394484}" presName="parentText" presStyleLbl="node1" presStyleIdx="0" presStyleCnt="1" custScaleX="57121" custScaleY="34490" custLinFactNeighborX="-5904" custLinFactNeighborY="-328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473BD-B515-4B00-8D49-11E3084514B8}" type="pres">
      <dgm:prSet presAssocID="{E94B1051-0DA7-47DE-9185-678230394484}" presName="descendantText" presStyleLbl="alignAccFollowNode1" presStyleIdx="0" presStyleCnt="1" custScaleX="142140" custScaleY="103862" custLinFactNeighborX="-177" custLinFactNeighborY="10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CD9E3C-460D-41C6-94E7-8B0AE3876EB6}" type="presOf" srcId="{757D975F-0297-48B7-A83D-C38395AC0412}" destId="{A00473BD-B515-4B00-8D49-11E3084514B8}" srcOrd="0" destOrd="3" presId="urn:microsoft.com/office/officeart/2005/8/layout/vList5"/>
    <dgm:cxn modelId="{BAC5DB9A-9C42-4DC3-957E-9EE1F2867252}" srcId="{E94B1051-0DA7-47DE-9185-678230394484}" destId="{F1AF6F32-755E-46E7-896E-6BDA1DDDC59E}" srcOrd="1" destOrd="0" parTransId="{599AFAEB-BB7F-494F-8B5C-1A6A1B81C1EE}" sibTransId="{9E0E022D-1240-46E1-8DBB-A92AAF5584DD}"/>
    <dgm:cxn modelId="{76CE651F-0487-4180-B452-959651628421}" type="presOf" srcId="{F1F2B3E3-966E-466B-BEEB-54BC96A30DAD}" destId="{2A1DB1D9-4DD9-4082-8A2B-D57EBB1EA2E5}" srcOrd="0" destOrd="0" presId="urn:microsoft.com/office/officeart/2005/8/layout/vList5"/>
    <dgm:cxn modelId="{64A8A6FF-A280-45E8-9483-B4B119527483}" type="presOf" srcId="{66478A52-3003-48C6-ACD9-B18670EBAE5C}" destId="{A00473BD-B515-4B00-8D49-11E3084514B8}" srcOrd="0" destOrd="4" presId="urn:microsoft.com/office/officeart/2005/8/layout/vList5"/>
    <dgm:cxn modelId="{A0A1ED08-2289-4B76-87A6-9A42F9C140C2}" srcId="{E94B1051-0DA7-47DE-9185-678230394484}" destId="{88F710F9-4BB5-4AFA-B062-5FE13C8141C2}" srcOrd="0" destOrd="0" parTransId="{88E4CAEF-B5A2-4E57-BACA-81BE6B4EF118}" sibTransId="{173A9BB2-DDDC-4872-8D70-56E7022311F5}"/>
    <dgm:cxn modelId="{2025A7F7-BF34-445D-9A6C-86CC3D6041D2}" type="presOf" srcId="{88F710F9-4BB5-4AFA-B062-5FE13C8141C2}" destId="{A00473BD-B515-4B00-8D49-11E3084514B8}" srcOrd="0" destOrd="0" presId="urn:microsoft.com/office/officeart/2005/8/layout/vList5"/>
    <dgm:cxn modelId="{D30FA42C-B333-4AC1-BD3E-F6708339C462}" srcId="{E94B1051-0DA7-47DE-9185-678230394484}" destId="{4A91CA1F-215B-4C59-AE8E-81BB6AF97FF5}" srcOrd="5" destOrd="0" parTransId="{0247A48B-C365-4A21-828B-7F5DA482E803}" sibTransId="{A61E4378-87CC-40A9-BD8A-98613ED4B044}"/>
    <dgm:cxn modelId="{B597848F-0937-4789-8950-D8961DD4E603}" srcId="{E94B1051-0DA7-47DE-9185-678230394484}" destId="{16F36ABE-F86F-42D9-BDB5-360AF87169F7}" srcOrd="2" destOrd="0" parTransId="{FBC665AC-6C73-4254-BB82-F3D89EC7A2CB}" sibTransId="{448D1D66-7556-4CA0-9A24-39D23F16DC50}"/>
    <dgm:cxn modelId="{278E5B50-A513-4114-BEF3-DD9F11E8ABB7}" type="presOf" srcId="{16F36ABE-F86F-42D9-BDB5-360AF87169F7}" destId="{A00473BD-B515-4B00-8D49-11E3084514B8}" srcOrd="0" destOrd="2" presId="urn:microsoft.com/office/officeart/2005/8/layout/vList5"/>
    <dgm:cxn modelId="{F1098AD9-8630-4C09-AA0F-AE2F9C69137D}" srcId="{E94B1051-0DA7-47DE-9185-678230394484}" destId="{66478A52-3003-48C6-ACD9-B18670EBAE5C}" srcOrd="4" destOrd="0" parTransId="{C0CDE7E9-FE35-408A-ABFC-9C6B807B52F5}" sibTransId="{3A636499-0D4E-4E85-BC99-46642265CAA7}"/>
    <dgm:cxn modelId="{E65DDC00-88DA-46FE-BC38-B4A94FC6F2EE}" type="presOf" srcId="{F1AF6F32-755E-46E7-896E-6BDA1DDDC59E}" destId="{A00473BD-B515-4B00-8D49-11E3084514B8}" srcOrd="0" destOrd="1" presId="urn:microsoft.com/office/officeart/2005/8/layout/vList5"/>
    <dgm:cxn modelId="{35248365-CE7B-40E4-842B-CFD69E7320FF}" type="presOf" srcId="{4A91CA1F-215B-4C59-AE8E-81BB6AF97FF5}" destId="{A00473BD-B515-4B00-8D49-11E3084514B8}" srcOrd="0" destOrd="5" presId="urn:microsoft.com/office/officeart/2005/8/layout/vList5"/>
    <dgm:cxn modelId="{80F02CBC-57CE-4B32-A463-A65FC9F0E58F}" type="presOf" srcId="{E94B1051-0DA7-47DE-9185-678230394484}" destId="{74292BC0-23C7-4D58-8F30-1731D7CA037C}" srcOrd="0" destOrd="0" presId="urn:microsoft.com/office/officeart/2005/8/layout/vList5"/>
    <dgm:cxn modelId="{3220B23E-24DC-4BDD-AC95-732D42A77827}" srcId="{E94B1051-0DA7-47DE-9185-678230394484}" destId="{757D975F-0297-48B7-A83D-C38395AC0412}" srcOrd="3" destOrd="0" parTransId="{9D205A37-D624-4CB2-A267-1B050C9235AF}" sibTransId="{B5FC1DF6-B959-4A18-9BA2-127680108597}"/>
    <dgm:cxn modelId="{9235B163-DC70-4262-B7FF-B990AFF0DD5B}" srcId="{F1F2B3E3-966E-466B-BEEB-54BC96A30DAD}" destId="{E94B1051-0DA7-47DE-9185-678230394484}" srcOrd="0" destOrd="0" parTransId="{FA85D182-DA60-43A7-9850-4A3EA170B884}" sibTransId="{9557CE83-37B2-4CA4-9F29-FC55D8418356}"/>
    <dgm:cxn modelId="{4790A0B1-4F2C-4684-96EA-43B4B2C3617E}" type="presParOf" srcId="{2A1DB1D9-4DD9-4082-8A2B-D57EBB1EA2E5}" destId="{A4039E9B-68EE-456D-B398-759469B3AA7D}" srcOrd="0" destOrd="0" presId="urn:microsoft.com/office/officeart/2005/8/layout/vList5"/>
    <dgm:cxn modelId="{8CD4642B-30B6-4E14-9D14-E9322B84958D}" type="presParOf" srcId="{A4039E9B-68EE-456D-B398-759469B3AA7D}" destId="{74292BC0-23C7-4D58-8F30-1731D7CA037C}" srcOrd="0" destOrd="0" presId="urn:microsoft.com/office/officeart/2005/8/layout/vList5"/>
    <dgm:cxn modelId="{881222F1-7C65-43DE-97A9-44D13B689C54}" type="presParOf" srcId="{A4039E9B-68EE-456D-B398-759469B3AA7D}" destId="{A00473BD-B515-4B00-8D49-11E3084514B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F2B3E3-966E-466B-BEEB-54BC96A30DAD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0341E47-5F63-44BB-AB67-5658A5914E5F}">
      <dgm:prSet phldrT="[Текст]"/>
      <dgm:spPr/>
      <dgm:t>
        <a:bodyPr/>
        <a:lstStyle/>
        <a:p>
          <a:r>
            <a:rPr lang="ru-RU" dirty="0" smtClean="0"/>
            <a:t>Какой максимум людей нужно вовлечь</a:t>
          </a:r>
          <a:r>
            <a:rPr lang="en-US" dirty="0" smtClean="0"/>
            <a:t>?</a:t>
          </a:r>
          <a:r>
            <a:rPr lang="ru-RU" dirty="0" smtClean="0"/>
            <a:t> </a:t>
          </a:r>
          <a:endParaRPr lang="ru-RU" dirty="0"/>
        </a:p>
      </dgm:t>
    </dgm:pt>
    <dgm:pt modelId="{95C8B720-8097-4D62-BC68-875DB1028280}" type="sibTrans" cxnId="{CC9BD324-94C9-4FBD-AA86-CD109825473E}">
      <dgm:prSet/>
      <dgm:spPr/>
      <dgm:t>
        <a:bodyPr/>
        <a:lstStyle/>
        <a:p>
          <a:endParaRPr lang="ru-RU"/>
        </a:p>
      </dgm:t>
    </dgm:pt>
    <dgm:pt modelId="{5B77D635-703B-41A3-B051-F60783295600}" type="parTrans" cxnId="{CC9BD324-94C9-4FBD-AA86-CD109825473E}">
      <dgm:prSet/>
      <dgm:spPr/>
      <dgm:t>
        <a:bodyPr/>
        <a:lstStyle/>
        <a:p>
          <a:endParaRPr lang="ru-RU"/>
        </a:p>
      </dgm:t>
    </dgm:pt>
    <dgm:pt modelId="{1E03CBB1-28D7-4046-9CF8-E5C4A3CC5920}">
      <dgm:prSet phldrT="[Текст]" custT="1"/>
      <dgm:spPr/>
      <dgm:t>
        <a:bodyPr/>
        <a:lstStyle/>
        <a:p>
          <a:r>
            <a:rPr lang="ru-RU" sz="4000" dirty="0" smtClean="0"/>
            <a:t>Важно не количество, а качество</a:t>
          </a:r>
          <a:r>
            <a:rPr lang="en-US" sz="4000" dirty="0" smtClean="0"/>
            <a:t>:</a:t>
          </a:r>
          <a:r>
            <a:rPr lang="ru-RU" sz="4000" dirty="0" smtClean="0"/>
            <a:t> трёхсторонняя заинтересованность (сотрудники библиотеки – преподаватели – студенты)</a:t>
          </a:r>
          <a:endParaRPr lang="ru-RU" sz="4000" dirty="0"/>
        </a:p>
      </dgm:t>
    </dgm:pt>
    <dgm:pt modelId="{8C149012-2AF7-46BD-A007-FDCCFF43D92F}" type="sibTrans" cxnId="{35B8D964-8272-431B-B0AB-57E4100B5869}">
      <dgm:prSet/>
      <dgm:spPr/>
      <dgm:t>
        <a:bodyPr/>
        <a:lstStyle/>
        <a:p>
          <a:endParaRPr lang="ru-RU"/>
        </a:p>
      </dgm:t>
    </dgm:pt>
    <dgm:pt modelId="{22B8FCB8-BC9A-443C-A143-BCBD179359FE}" type="parTrans" cxnId="{35B8D964-8272-431B-B0AB-57E4100B5869}">
      <dgm:prSet/>
      <dgm:spPr/>
      <dgm:t>
        <a:bodyPr/>
        <a:lstStyle/>
        <a:p>
          <a:endParaRPr lang="ru-RU"/>
        </a:p>
      </dgm:t>
    </dgm:pt>
    <dgm:pt modelId="{B63380C8-7183-443E-90FA-286D4CB1CB9F}">
      <dgm:prSet phldrT="[Текст]" custT="1"/>
      <dgm:spPr/>
      <dgm:t>
        <a:bodyPr/>
        <a:lstStyle/>
        <a:p>
          <a:r>
            <a:rPr lang="ru-RU" sz="4000" dirty="0" smtClean="0"/>
            <a:t>Необходимо проработать рычаги заинтересованности всех сторон   </a:t>
          </a:r>
          <a:endParaRPr lang="ru-RU" sz="4000" dirty="0"/>
        </a:p>
      </dgm:t>
    </dgm:pt>
    <dgm:pt modelId="{23A5A742-BD64-4935-8AB6-B9BB035C49EB}" type="sibTrans" cxnId="{1B6275CF-E568-4CE8-9330-C1501272C154}">
      <dgm:prSet/>
      <dgm:spPr/>
      <dgm:t>
        <a:bodyPr/>
        <a:lstStyle/>
        <a:p>
          <a:endParaRPr lang="ru-RU"/>
        </a:p>
      </dgm:t>
    </dgm:pt>
    <dgm:pt modelId="{D017C93B-992E-40F0-9162-9184C50EFB40}" type="parTrans" cxnId="{1B6275CF-E568-4CE8-9330-C1501272C154}">
      <dgm:prSet/>
      <dgm:spPr/>
      <dgm:t>
        <a:bodyPr/>
        <a:lstStyle/>
        <a:p>
          <a:endParaRPr lang="ru-RU"/>
        </a:p>
      </dgm:t>
    </dgm:pt>
    <dgm:pt modelId="{D15E9825-FEB4-407B-A827-F2503E1EEBFB}">
      <dgm:prSet phldrT="[Текст]" custT="1"/>
      <dgm:spPr/>
      <dgm:t>
        <a:bodyPr/>
        <a:lstStyle/>
        <a:p>
          <a:endParaRPr lang="ru-RU" sz="1200" dirty="0"/>
        </a:p>
      </dgm:t>
    </dgm:pt>
    <dgm:pt modelId="{00923AAC-2308-4B30-9153-2F49D1E5CDDF}" type="sibTrans" cxnId="{856E1180-7D09-4220-A803-2E4337268262}">
      <dgm:prSet/>
      <dgm:spPr/>
      <dgm:t>
        <a:bodyPr/>
        <a:lstStyle/>
        <a:p>
          <a:endParaRPr lang="ru-RU"/>
        </a:p>
      </dgm:t>
    </dgm:pt>
    <dgm:pt modelId="{8FE364FD-4A9E-4E36-8482-5E1DD3158653}" type="parTrans" cxnId="{856E1180-7D09-4220-A803-2E4337268262}">
      <dgm:prSet/>
      <dgm:spPr/>
      <dgm:t>
        <a:bodyPr/>
        <a:lstStyle/>
        <a:p>
          <a:endParaRPr lang="ru-RU"/>
        </a:p>
      </dgm:t>
    </dgm:pt>
    <dgm:pt modelId="{2A1DB1D9-4DD9-4082-8A2B-D57EBB1EA2E5}" type="pres">
      <dgm:prSet presAssocID="{F1F2B3E3-966E-466B-BEEB-54BC96A30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CD5923-1DC8-40D6-BC52-28A35BD7CAF0}" type="pres">
      <dgm:prSet presAssocID="{00341E47-5F63-44BB-AB67-5658A5914E5F}" presName="linNode" presStyleCnt="0"/>
      <dgm:spPr/>
    </dgm:pt>
    <dgm:pt modelId="{B860058A-5911-40C2-8436-2D49800D45DC}" type="pres">
      <dgm:prSet presAssocID="{00341E47-5F63-44BB-AB67-5658A5914E5F}" presName="parentText" presStyleLbl="node1" presStyleIdx="0" presStyleCnt="1" custScaleX="61932" custScaleY="34143" custLinFactNeighborX="-21803" custLinFactNeighborY="-339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C7E62-5F0B-4CB6-BE52-767BA8B83C58}" type="pres">
      <dgm:prSet presAssocID="{00341E47-5F63-44BB-AB67-5658A5914E5F}" presName="descendantText" presStyleLbl="alignAccFollowNode1" presStyleIdx="0" presStyleCnt="1" custScaleX="128083" custScaleY="101402" custLinFactNeighborX="-261" custLinFactNeighborY="13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6E1180-7D09-4220-A803-2E4337268262}" srcId="{00341E47-5F63-44BB-AB67-5658A5914E5F}" destId="{D15E9825-FEB4-407B-A827-F2503E1EEBFB}" srcOrd="2" destOrd="0" parTransId="{8FE364FD-4A9E-4E36-8482-5E1DD3158653}" sibTransId="{00923AAC-2308-4B30-9153-2F49D1E5CDDF}"/>
    <dgm:cxn modelId="{1B6275CF-E568-4CE8-9330-C1501272C154}" srcId="{00341E47-5F63-44BB-AB67-5658A5914E5F}" destId="{B63380C8-7183-443E-90FA-286D4CB1CB9F}" srcOrd="1" destOrd="0" parTransId="{D017C93B-992E-40F0-9162-9184C50EFB40}" sibTransId="{23A5A742-BD64-4935-8AB6-B9BB035C49EB}"/>
    <dgm:cxn modelId="{A2CC8B10-8036-465E-9526-B1F0CA8E37DC}" type="presOf" srcId="{B63380C8-7183-443E-90FA-286D4CB1CB9F}" destId="{C09C7E62-5F0B-4CB6-BE52-767BA8B83C58}" srcOrd="0" destOrd="1" presId="urn:microsoft.com/office/officeart/2005/8/layout/vList5"/>
    <dgm:cxn modelId="{CC9BD324-94C9-4FBD-AA86-CD109825473E}" srcId="{F1F2B3E3-966E-466B-BEEB-54BC96A30DAD}" destId="{00341E47-5F63-44BB-AB67-5658A5914E5F}" srcOrd="0" destOrd="0" parTransId="{5B77D635-703B-41A3-B051-F60783295600}" sibTransId="{95C8B720-8097-4D62-BC68-875DB1028280}"/>
    <dgm:cxn modelId="{35B8D964-8272-431B-B0AB-57E4100B5869}" srcId="{00341E47-5F63-44BB-AB67-5658A5914E5F}" destId="{1E03CBB1-28D7-4046-9CF8-E5C4A3CC5920}" srcOrd="0" destOrd="0" parTransId="{22B8FCB8-BC9A-443C-A143-BCBD179359FE}" sibTransId="{8C149012-2AF7-46BD-A007-FDCCFF43D92F}"/>
    <dgm:cxn modelId="{6235650C-A78C-4597-B6FF-9AA402CFB497}" type="presOf" srcId="{00341E47-5F63-44BB-AB67-5658A5914E5F}" destId="{B860058A-5911-40C2-8436-2D49800D45DC}" srcOrd="0" destOrd="0" presId="urn:microsoft.com/office/officeart/2005/8/layout/vList5"/>
    <dgm:cxn modelId="{76CE651F-0487-4180-B452-959651628421}" type="presOf" srcId="{F1F2B3E3-966E-466B-BEEB-54BC96A30DAD}" destId="{2A1DB1D9-4DD9-4082-8A2B-D57EBB1EA2E5}" srcOrd="0" destOrd="0" presId="urn:microsoft.com/office/officeart/2005/8/layout/vList5"/>
    <dgm:cxn modelId="{967B55FF-AE9C-4900-B6FF-AE6C247D61BC}" type="presOf" srcId="{1E03CBB1-28D7-4046-9CF8-E5C4A3CC5920}" destId="{C09C7E62-5F0B-4CB6-BE52-767BA8B83C58}" srcOrd="0" destOrd="0" presId="urn:microsoft.com/office/officeart/2005/8/layout/vList5"/>
    <dgm:cxn modelId="{9ED0105B-996E-4B79-A007-83E0140316EA}" type="presOf" srcId="{D15E9825-FEB4-407B-A827-F2503E1EEBFB}" destId="{C09C7E62-5F0B-4CB6-BE52-767BA8B83C58}" srcOrd="0" destOrd="2" presId="urn:microsoft.com/office/officeart/2005/8/layout/vList5"/>
    <dgm:cxn modelId="{B6C013E4-4B0E-47E4-8E34-F99D37E62E6D}" type="presParOf" srcId="{2A1DB1D9-4DD9-4082-8A2B-D57EBB1EA2E5}" destId="{0BCD5923-1DC8-40D6-BC52-28A35BD7CAF0}" srcOrd="0" destOrd="0" presId="urn:microsoft.com/office/officeart/2005/8/layout/vList5"/>
    <dgm:cxn modelId="{47B8BBCD-FD0D-4C7B-8968-8C6922F893EC}" type="presParOf" srcId="{0BCD5923-1DC8-40D6-BC52-28A35BD7CAF0}" destId="{B860058A-5911-40C2-8436-2D49800D45DC}" srcOrd="0" destOrd="0" presId="urn:microsoft.com/office/officeart/2005/8/layout/vList5"/>
    <dgm:cxn modelId="{4679CE2B-ABBE-4A88-A774-CED6D38E4846}" type="presParOf" srcId="{0BCD5923-1DC8-40D6-BC52-28A35BD7CAF0}" destId="{C09C7E62-5F0B-4CB6-BE52-767BA8B83C5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F2B3E3-966E-466B-BEEB-54BC96A30DAD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0341E47-5F63-44BB-AB67-5658A5914E5F}">
      <dgm:prSet phldrT="[Текст]"/>
      <dgm:spPr/>
      <dgm:t>
        <a:bodyPr/>
        <a:lstStyle/>
        <a:p>
          <a:r>
            <a:rPr lang="ru-RU" dirty="0" smtClean="0"/>
            <a:t>Какой Вы видите библиотеку  будущего для всех</a:t>
          </a:r>
          <a:r>
            <a:rPr lang="en-US" dirty="0" smtClean="0"/>
            <a:t>?</a:t>
          </a:r>
          <a:r>
            <a:rPr lang="ru-RU" dirty="0" smtClean="0"/>
            <a:t> </a:t>
          </a:r>
          <a:endParaRPr lang="ru-RU" dirty="0"/>
        </a:p>
      </dgm:t>
    </dgm:pt>
    <dgm:pt modelId="{95C8B720-8097-4D62-BC68-875DB1028280}" type="sibTrans" cxnId="{CC9BD324-94C9-4FBD-AA86-CD109825473E}">
      <dgm:prSet/>
      <dgm:spPr/>
      <dgm:t>
        <a:bodyPr/>
        <a:lstStyle/>
        <a:p>
          <a:endParaRPr lang="ru-RU"/>
        </a:p>
      </dgm:t>
    </dgm:pt>
    <dgm:pt modelId="{5B77D635-703B-41A3-B051-F60783295600}" type="parTrans" cxnId="{CC9BD324-94C9-4FBD-AA86-CD109825473E}">
      <dgm:prSet/>
      <dgm:spPr/>
      <dgm:t>
        <a:bodyPr/>
        <a:lstStyle/>
        <a:p>
          <a:endParaRPr lang="ru-RU"/>
        </a:p>
      </dgm:t>
    </dgm:pt>
    <dgm:pt modelId="{D15E9825-FEB4-407B-A827-F2503E1EEBFB}">
      <dgm:prSet phldrT="[Текст]" custT="1"/>
      <dgm:spPr/>
      <dgm:t>
        <a:bodyPr/>
        <a:lstStyle/>
        <a:p>
          <a:endParaRPr lang="ru-RU" sz="1200" dirty="0"/>
        </a:p>
      </dgm:t>
    </dgm:pt>
    <dgm:pt modelId="{00923AAC-2308-4B30-9153-2F49D1E5CDDF}" type="sibTrans" cxnId="{856E1180-7D09-4220-A803-2E4337268262}">
      <dgm:prSet/>
      <dgm:spPr/>
      <dgm:t>
        <a:bodyPr/>
        <a:lstStyle/>
        <a:p>
          <a:endParaRPr lang="ru-RU"/>
        </a:p>
      </dgm:t>
    </dgm:pt>
    <dgm:pt modelId="{8FE364FD-4A9E-4E36-8482-5E1DD3158653}" type="parTrans" cxnId="{856E1180-7D09-4220-A803-2E4337268262}">
      <dgm:prSet/>
      <dgm:spPr/>
      <dgm:t>
        <a:bodyPr/>
        <a:lstStyle/>
        <a:p>
          <a:endParaRPr lang="ru-RU"/>
        </a:p>
      </dgm:t>
    </dgm:pt>
    <dgm:pt modelId="{2A9322CA-544C-4292-83FC-FD56F85FB5B2}">
      <dgm:prSet custT="1"/>
      <dgm:spPr/>
      <dgm:t>
        <a:bodyPr/>
        <a:lstStyle/>
        <a:p>
          <a:r>
            <a:rPr lang="ru-RU" sz="2400" dirty="0" smtClean="0"/>
            <a:t>база для практической отработки теоретического материала (проведение занятий, практик, экскурсий; участие в мероприятиях); </a:t>
          </a:r>
        </a:p>
      </dgm:t>
    </dgm:pt>
    <dgm:pt modelId="{037D01C7-F1C7-46B5-A67C-CE7773EB63AB}" type="parTrans" cxnId="{16AD3BF4-86E7-4EA7-83F2-4BF3358EDD60}">
      <dgm:prSet/>
      <dgm:spPr/>
      <dgm:t>
        <a:bodyPr/>
        <a:lstStyle/>
        <a:p>
          <a:endParaRPr lang="ru-RU"/>
        </a:p>
      </dgm:t>
    </dgm:pt>
    <dgm:pt modelId="{13BB61A9-C1B3-4265-9CAA-070047A618C1}" type="sibTrans" cxnId="{16AD3BF4-86E7-4EA7-83F2-4BF3358EDD60}">
      <dgm:prSet/>
      <dgm:spPr/>
      <dgm:t>
        <a:bodyPr/>
        <a:lstStyle/>
        <a:p>
          <a:endParaRPr lang="ru-RU"/>
        </a:p>
      </dgm:t>
    </dgm:pt>
    <dgm:pt modelId="{1DAC8AFF-F221-4C71-92CC-ACE24B0DCA1A}">
      <dgm:prSet custT="1"/>
      <dgm:spPr/>
      <dgm:t>
        <a:bodyPr/>
        <a:lstStyle/>
        <a:p>
          <a:r>
            <a:rPr lang="ru-RU" sz="2400" dirty="0" smtClean="0"/>
            <a:t>площадка для дискуссий, мозговых штурмов (в т.ч. при обсуждении рабочих моментов, библиотечных мероприятий); </a:t>
          </a:r>
        </a:p>
      </dgm:t>
    </dgm:pt>
    <dgm:pt modelId="{6A5B598E-B308-465C-BB86-4BD56DE3D3BA}" type="parTrans" cxnId="{C5E60943-CE83-43F7-AD29-8803A894DE48}">
      <dgm:prSet/>
      <dgm:spPr/>
      <dgm:t>
        <a:bodyPr/>
        <a:lstStyle/>
        <a:p>
          <a:endParaRPr lang="ru-RU"/>
        </a:p>
      </dgm:t>
    </dgm:pt>
    <dgm:pt modelId="{A47F221A-D0EB-4D13-AC17-119A68BDE6A2}" type="sibTrans" cxnId="{C5E60943-CE83-43F7-AD29-8803A894DE48}">
      <dgm:prSet/>
      <dgm:spPr/>
      <dgm:t>
        <a:bodyPr/>
        <a:lstStyle/>
        <a:p>
          <a:endParaRPr lang="ru-RU"/>
        </a:p>
      </dgm:t>
    </dgm:pt>
    <dgm:pt modelId="{27D9C34F-EDC4-44AE-BBE3-0CDC69847322}">
      <dgm:prSet custT="1"/>
      <dgm:spPr/>
      <dgm:t>
        <a:bodyPr/>
        <a:lstStyle/>
        <a:p>
          <a:r>
            <a:rPr lang="ru-RU" sz="2400" dirty="0" smtClean="0"/>
            <a:t>база для курсовых и дипломных работ (как результат - создание инфородуктов (проектов) для библиотеки); </a:t>
          </a:r>
        </a:p>
      </dgm:t>
    </dgm:pt>
    <dgm:pt modelId="{B2BAFF2E-42BC-46FC-B759-C6124183C1C0}" type="parTrans" cxnId="{8C7DA855-5B3E-46A0-85E5-B0046E3C66A3}">
      <dgm:prSet/>
      <dgm:spPr/>
      <dgm:t>
        <a:bodyPr/>
        <a:lstStyle/>
        <a:p>
          <a:endParaRPr lang="ru-RU"/>
        </a:p>
      </dgm:t>
    </dgm:pt>
    <dgm:pt modelId="{C5FA9042-5F4C-4183-8966-86A406FDBE1B}" type="sibTrans" cxnId="{8C7DA855-5B3E-46A0-85E5-B0046E3C66A3}">
      <dgm:prSet/>
      <dgm:spPr/>
      <dgm:t>
        <a:bodyPr/>
        <a:lstStyle/>
        <a:p>
          <a:endParaRPr lang="ru-RU"/>
        </a:p>
      </dgm:t>
    </dgm:pt>
    <dgm:pt modelId="{4A2F3840-EB61-49BE-9B21-22074BDED5A1}">
      <dgm:prSet custT="1"/>
      <dgm:spPr/>
      <dgm:t>
        <a:bodyPr/>
        <a:lstStyle/>
        <a:p>
          <a:r>
            <a:rPr lang="ru-RU" sz="2400" dirty="0" smtClean="0"/>
            <a:t>дислокация для студенческих конференций и других мероприятий  (в т.ч. участие в библиотечных конференциях в качестве докладчиков</a:t>
          </a:r>
        </a:p>
      </dgm:t>
    </dgm:pt>
    <dgm:pt modelId="{25FB8A71-64D2-43D8-88B5-9BC48DC53F69}" type="parTrans" cxnId="{F8243530-4280-471C-8D81-119EFC9A7AB3}">
      <dgm:prSet/>
      <dgm:spPr/>
      <dgm:t>
        <a:bodyPr/>
        <a:lstStyle/>
        <a:p>
          <a:endParaRPr lang="ru-RU"/>
        </a:p>
      </dgm:t>
    </dgm:pt>
    <dgm:pt modelId="{0606878F-725E-4A0E-AFA0-F0E5791B16CD}" type="sibTrans" cxnId="{F8243530-4280-471C-8D81-119EFC9A7AB3}">
      <dgm:prSet/>
      <dgm:spPr/>
      <dgm:t>
        <a:bodyPr/>
        <a:lstStyle/>
        <a:p>
          <a:endParaRPr lang="ru-RU"/>
        </a:p>
      </dgm:t>
    </dgm:pt>
    <dgm:pt modelId="{C980DEE4-5EEC-4B77-A0EB-FF0ACCD5A81C}">
      <dgm:prSet custT="1"/>
      <dgm:spPr/>
      <dgm:t>
        <a:bodyPr/>
        <a:lstStyle/>
        <a:p>
          <a:endParaRPr lang="ru-RU" sz="4000" dirty="0" smtClean="0"/>
        </a:p>
      </dgm:t>
    </dgm:pt>
    <dgm:pt modelId="{27451E6D-891F-4108-9ADC-A93567FBE511}" type="parTrans" cxnId="{D272CB4A-9AF3-49CE-A165-5795053AD08A}">
      <dgm:prSet/>
      <dgm:spPr/>
      <dgm:t>
        <a:bodyPr/>
        <a:lstStyle/>
        <a:p>
          <a:endParaRPr lang="ru-RU"/>
        </a:p>
      </dgm:t>
    </dgm:pt>
    <dgm:pt modelId="{0B1DC95B-55E4-4514-B77A-3248A36D44C1}" type="sibTrans" cxnId="{D272CB4A-9AF3-49CE-A165-5795053AD08A}">
      <dgm:prSet/>
      <dgm:spPr/>
      <dgm:t>
        <a:bodyPr/>
        <a:lstStyle/>
        <a:p>
          <a:endParaRPr lang="ru-RU"/>
        </a:p>
      </dgm:t>
    </dgm:pt>
    <dgm:pt modelId="{1E03CBB1-28D7-4046-9CF8-E5C4A3CC5920}">
      <dgm:prSet phldrT="[Текст]" custT="1"/>
      <dgm:spPr/>
      <dgm:t>
        <a:bodyPr/>
        <a:lstStyle/>
        <a:p>
          <a:r>
            <a:rPr lang="ru-RU" sz="2400" dirty="0" smtClean="0"/>
            <a:t>Библиотека </a:t>
          </a:r>
          <a:r>
            <a:rPr lang="ru-RU" sz="2400" dirty="0" err="1" smtClean="0"/>
            <a:t>УдГУ</a:t>
          </a:r>
          <a:r>
            <a:rPr lang="ru-RU" sz="2400" dirty="0" smtClean="0"/>
            <a:t> – лаборатория направления подготовки:</a:t>
          </a:r>
          <a:endParaRPr lang="ru-RU" sz="2400" dirty="0"/>
        </a:p>
      </dgm:t>
    </dgm:pt>
    <dgm:pt modelId="{8C149012-2AF7-46BD-A007-FDCCFF43D92F}" type="sibTrans" cxnId="{35B8D964-8272-431B-B0AB-57E4100B5869}">
      <dgm:prSet/>
      <dgm:spPr/>
      <dgm:t>
        <a:bodyPr/>
        <a:lstStyle/>
        <a:p>
          <a:endParaRPr lang="ru-RU"/>
        </a:p>
      </dgm:t>
    </dgm:pt>
    <dgm:pt modelId="{22B8FCB8-BC9A-443C-A143-BCBD179359FE}" type="parTrans" cxnId="{35B8D964-8272-431B-B0AB-57E4100B5869}">
      <dgm:prSet/>
      <dgm:spPr/>
      <dgm:t>
        <a:bodyPr/>
        <a:lstStyle/>
        <a:p>
          <a:endParaRPr lang="ru-RU"/>
        </a:p>
      </dgm:t>
    </dgm:pt>
    <dgm:pt modelId="{2A1DB1D9-4DD9-4082-8A2B-D57EBB1EA2E5}" type="pres">
      <dgm:prSet presAssocID="{F1F2B3E3-966E-466B-BEEB-54BC96A30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CD5923-1DC8-40D6-BC52-28A35BD7CAF0}" type="pres">
      <dgm:prSet presAssocID="{00341E47-5F63-44BB-AB67-5658A5914E5F}" presName="linNode" presStyleCnt="0"/>
      <dgm:spPr/>
    </dgm:pt>
    <dgm:pt modelId="{B860058A-5911-40C2-8436-2D49800D45DC}" type="pres">
      <dgm:prSet presAssocID="{00341E47-5F63-44BB-AB67-5658A5914E5F}" presName="parentText" presStyleLbl="node1" presStyleIdx="0" presStyleCnt="1" custScaleX="61932" custScaleY="34143" custLinFactNeighborX="-21803" custLinFactNeighborY="-339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C7E62-5F0B-4CB6-BE52-767BA8B83C58}" type="pres">
      <dgm:prSet presAssocID="{00341E47-5F63-44BB-AB67-5658A5914E5F}" presName="descendantText" presStyleLbl="alignAccFollowNode1" presStyleIdx="0" presStyleCnt="1" custScaleX="128083" custScaleY="110868" custLinFactNeighborX="-261" custLinFactNeighborY="13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C289C2-6025-477D-9AD1-5D8449C404F2}" type="presOf" srcId="{1DAC8AFF-F221-4C71-92CC-ACE24B0DCA1A}" destId="{C09C7E62-5F0B-4CB6-BE52-767BA8B83C58}" srcOrd="0" destOrd="2" presId="urn:microsoft.com/office/officeart/2005/8/layout/vList5"/>
    <dgm:cxn modelId="{1C0E3EAB-B396-4C73-A620-89ED0282A702}" type="presOf" srcId="{2A9322CA-544C-4292-83FC-FD56F85FB5B2}" destId="{C09C7E62-5F0B-4CB6-BE52-767BA8B83C58}" srcOrd="0" destOrd="1" presId="urn:microsoft.com/office/officeart/2005/8/layout/vList5"/>
    <dgm:cxn modelId="{71FB4E97-F235-40D6-9884-FF0D7AC8516F}" type="presOf" srcId="{C980DEE4-5EEC-4B77-A0EB-FF0ACCD5A81C}" destId="{C09C7E62-5F0B-4CB6-BE52-767BA8B83C58}" srcOrd="0" destOrd="5" presId="urn:microsoft.com/office/officeart/2005/8/layout/vList5"/>
    <dgm:cxn modelId="{76CE651F-0487-4180-B452-959651628421}" type="presOf" srcId="{F1F2B3E3-966E-466B-BEEB-54BC96A30DAD}" destId="{2A1DB1D9-4DD9-4082-8A2B-D57EBB1EA2E5}" srcOrd="0" destOrd="0" presId="urn:microsoft.com/office/officeart/2005/8/layout/vList5"/>
    <dgm:cxn modelId="{6235650C-A78C-4597-B6FF-9AA402CFB497}" type="presOf" srcId="{00341E47-5F63-44BB-AB67-5658A5914E5F}" destId="{B860058A-5911-40C2-8436-2D49800D45DC}" srcOrd="0" destOrd="0" presId="urn:microsoft.com/office/officeart/2005/8/layout/vList5"/>
    <dgm:cxn modelId="{97F8C210-45A7-4EA2-8A80-35F30EBB635B}" type="presOf" srcId="{4A2F3840-EB61-49BE-9B21-22074BDED5A1}" destId="{C09C7E62-5F0B-4CB6-BE52-767BA8B83C58}" srcOrd="0" destOrd="4" presId="urn:microsoft.com/office/officeart/2005/8/layout/vList5"/>
    <dgm:cxn modelId="{9ED0105B-996E-4B79-A007-83E0140316EA}" type="presOf" srcId="{D15E9825-FEB4-407B-A827-F2503E1EEBFB}" destId="{C09C7E62-5F0B-4CB6-BE52-767BA8B83C58}" srcOrd="0" destOrd="6" presId="urn:microsoft.com/office/officeart/2005/8/layout/vList5"/>
    <dgm:cxn modelId="{CC9BD324-94C9-4FBD-AA86-CD109825473E}" srcId="{F1F2B3E3-966E-466B-BEEB-54BC96A30DAD}" destId="{00341E47-5F63-44BB-AB67-5658A5914E5F}" srcOrd="0" destOrd="0" parTransId="{5B77D635-703B-41A3-B051-F60783295600}" sibTransId="{95C8B720-8097-4D62-BC68-875DB1028280}"/>
    <dgm:cxn modelId="{35B8D964-8272-431B-B0AB-57E4100B5869}" srcId="{00341E47-5F63-44BB-AB67-5658A5914E5F}" destId="{1E03CBB1-28D7-4046-9CF8-E5C4A3CC5920}" srcOrd="0" destOrd="0" parTransId="{22B8FCB8-BC9A-443C-A143-BCBD179359FE}" sibTransId="{8C149012-2AF7-46BD-A007-FDCCFF43D92F}"/>
    <dgm:cxn modelId="{967B55FF-AE9C-4900-B6FF-AE6C247D61BC}" type="presOf" srcId="{1E03CBB1-28D7-4046-9CF8-E5C4A3CC5920}" destId="{C09C7E62-5F0B-4CB6-BE52-767BA8B83C58}" srcOrd="0" destOrd="0" presId="urn:microsoft.com/office/officeart/2005/8/layout/vList5"/>
    <dgm:cxn modelId="{856E1180-7D09-4220-A803-2E4337268262}" srcId="{00341E47-5F63-44BB-AB67-5658A5914E5F}" destId="{D15E9825-FEB4-407B-A827-F2503E1EEBFB}" srcOrd="2" destOrd="0" parTransId="{8FE364FD-4A9E-4E36-8482-5E1DD3158653}" sibTransId="{00923AAC-2308-4B30-9153-2F49D1E5CDDF}"/>
    <dgm:cxn modelId="{8C7DA855-5B3E-46A0-85E5-B0046E3C66A3}" srcId="{1E03CBB1-28D7-4046-9CF8-E5C4A3CC5920}" destId="{27D9C34F-EDC4-44AE-BBE3-0CDC69847322}" srcOrd="2" destOrd="0" parTransId="{B2BAFF2E-42BC-46FC-B759-C6124183C1C0}" sibTransId="{C5FA9042-5F4C-4183-8966-86A406FDBE1B}"/>
    <dgm:cxn modelId="{D272CB4A-9AF3-49CE-A165-5795053AD08A}" srcId="{00341E47-5F63-44BB-AB67-5658A5914E5F}" destId="{C980DEE4-5EEC-4B77-A0EB-FF0ACCD5A81C}" srcOrd="1" destOrd="0" parTransId="{27451E6D-891F-4108-9ADC-A93567FBE511}" sibTransId="{0B1DC95B-55E4-4514-B77A-3248A36D44C1}"/>
    <dgm:cxn modelId="{E8F57012-B4FB-4734-B8B7-1C09E671ACD4}" type="presOf" srcId="{27D9C34F-EDC4-44AE-BBE3-0CDC69847322}" destId="{C09C7E62-5F0B-4CB6-BE52-767BA8B83C58}" srcOrd="0" destOrd="3" presId="urn:microsoft.com/office/officeart/2005/8/layout/vList5"/>
    <dgm:cxn modelId="{F8243530-4280-471C-8D81-119EFC9A7AB3}" srcId="{1E03CBB1-28D7-4046-9CF8-E5C4A3CC5920}" destId="{4A2F3840-EB61-49BE-9B21-22074BDED5A1}" srcOrd="3" destOrd="0" parTransId="{25FB8A71-64D2-43D8-88B5-9BC48DC53F69}" sibTransId="{0606878F-725E-4A0E-AFA0-F0E5791B16CD}"/>
    <dgm:cxn modelId="{C5E60943-CE83-43F7-AD29-8803A894DE48}" srcId="{1E03CBB1-28D7-4046-9CF8-E5C4A3CC5920}" destId="{1DAC8AFF-F221-4C71-92CC-ACE24B0DCA1A}" srcOrd="1" destOrd="0" parTransId="{6A5B598E-B308-465C-BB86-4BD56DE3D3BA}" sibTransId="{A47F221A-D0EB-4D13-AC17-119A68BDE6A2}"/>
    <dgm:cxn modelId="{16AD3BF4-86E7-4EA7-83F2-4BF3358EDD60}" srcId="{1E03CBB1-28D7-4046-9CF8-E5C4A3CC5920}" destId="{2A9322CA-544C-4292-83FC-FD56F85FB5B2}" srcOrd="0" destOrd="0" parTransId="{037D01C7-F1C7-46B5-A67C-CE7773EB63AB}" sibTransId="{13BB61A9-C1B3-4265-9CAA-070047A618C1}"/>
    <dgm:cxn modelId="{B6C013E4-4B0E-47E4-8E34-F99D37E62E6D}" type="presParOf" srcId="{2A1DB1D9-4DD9-4082-8A2B-D57EBB1EA2E5}" destId="{0BCD5923-1DC8-40D6-BC52-28A35BD7CAF0}" srcOrd="0" destOrd="0" presId="urn:microsoft.com/office/officeart/2005/8/layout/vList5"/>
    <dgm:cxn modelId="{47B8BBCD-FD0D-4C7B-8968-8C6922F893EC}" type="presParOf" srcId="{0BCD5923-1DC8-40D6-BC52-28A35BD7CAF0}" destId="{B860058A-5911-40C2-8436-2D49800D45DC}" srcOrd="0" destOrd="0" presId="urn:microsoft.com/office/officeart/2005/8/layout/vList5"/>
    <dgm:cxn modelId="{4679CE2B-ABBE-4A88-A774-CED6D38E4846}" type="presParOf" srcId="{0BCD5923-1DC8-40D6-BC52-28A35BD7CAF0}" destId="{C09C7E62-5F0B-4CB6-BE52-767BA8B83C5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F2B3E3-966E-466B-BEEB-54BC96A30DAD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DD36B4BB-D29C-4C3F-BA5A-B882A9CD39A5}">
      <dgm:prSet phldrT="[Текст]"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09E8347D-71CD-4BC6-AA37-C09768E59497}" type="parTrans" cxnId="{D3B9FA16-177B-4155-8B78-66E264A0501A}">
      <dgm:prSet/>
      <dgm:spPr/>
      <dgm:t>
        <a:bodyPr/>
        <a:lstStyle/>
        <a:p>
          <a:endParaRPr lang="ru-RU"/>
        </a:p>
      </dgm:t>
    </dgm:pt>
    <dgm:pt modelId="{4C8AD038-0F6D-450B-9562-8F0C594476B4}" type="sibTrans" cxnId="{D3B9FA16-177B-4155-8B78-66E264A0501A}">
      <dgm:prSet/>
      <dgm:spPr/>
      <dgm:t>
        <a:bodyPr/>
        <a:lstStyle/>
        <a:p>
          <a:endParaRPr lang="ru-RU"/>
        </a:p>
      </dgm:t>
    </dgm:pt>
    <dgm:pt modelId="{D21CD364-3519-49D0-8396-C349E0582E71}">
      <dgm:prSet phldrT="[Текст]"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23CF2EFC-D3CE-4B19-A5E2-D358AC2CB1A0}" type="parTrans" cxnId="{62240AFD-5FCF-49D1-8A65-35B96D2DF3A2}">
      <dgm:prSet/>
      <dgm:spPr/>
      <dgm:t>
        <a:bodyPr/>
        <a:lstStyle/>
        <a:p>
          <a:endParaRPr lang="ru-RU"/>
        </a:p>
      </dgm:t>
    </dgm:pt>
    <dgm:pt modelId="{570CE59F-B245-43A6-A277-B1F5FEEDE01D}" type="sibTrans" cxnId="{62240AFD-5FCF-49D1-8A65-35B96D2DF3A2}">
      <dgm:prSet/>
      <dgm:spPr/>
      <dgm:t>
        <a:bodyPr/>
        <a:lstStyle/>
        <a:p>
          <a:endParaRPr lang="ru-RU"/>
        </a:p>
      </dgm:t>
    </dgm:pt>
    <dgm:pt modelId="{5C547F7E-0EAE-4A6B-8899-EEB0CA79F909}">
      <dgm:prSet phldrT="[Текст]" custT="1"/>
      <dgm:spPr/>
      <dgm:t>
        <a:bodyPr/>
        <a:lstStyle/>
        <a:p>
          <a:r>
            <a:rPr lang="ru-RU" sz="2400" dirty="0" smtClean="0"/>
            <a:t>Что студенты ждут от ВУЗа</a:t>
          </a:r>
          <a:endParaRPr lang="ru-RU" sz="2400" dirty="0"/>
        </a:p>
      </dgm:t>
    </dgm:pt>
    <dgm:pt modelId="{D8174768-0974-459E-8365-0532FFEACCCC}" type="sibTrans" cxnId="{309E6BF4-21FB-42D2-9744-72289FBD1534}">
      <dgm:prSet/>
      <dgm:spPr/>
      <dgm:t>
        <a:bodyPr/>
        <a:lstStyle/>
        <a:p>
          <a:endParaRPr lang="ru-RU"/>
        </a:p>
      </dgm:t>
    </dgm:pt>
    <dgm:pt modelId="{0CE33D84-451D-478C-B29D-0B364806E51C}" type="parTrans" cxnId="{309E6BF4-21FB-42D2-9744-72289FBD1534}">
      <dgm:prSet/>
      <dgm:spPr/>
      <dgm:t>
        <a:bodyPr/>
        <a:lstStyle/>
        <a:p>
          <a:endParaRPr lang="ru-RU"/>
        </a:p>
      </dgm:t>
    </dgm:pt>
    <dgm:pt modelId="{9F7FB5B3-7F86-4C20-B331-9CCFE9E3B753}">
      <dgm:prSet custT="1"/>
      <dgm:spPr/>
      <dgm:t>
        <a:bodyPr/>
        <a:lstStyle/>
        <a:p>
          <a:r>
            <a:rPr lang="ru-RU" sz="4000" dirty="0"/>
            <a:t>Умение работать с информацией, </a:t>
          </a:r>
          <a:r>
            <a:rPr lang="ru-RU" sz="4000" dirty="0" smtClean="0"/>
            <a:t>анализировать</a:t>
          </a:r>
          <a:endParaRPr lang="ru-RU" sz="4000" dirty="0"/>
        </a:p>
      </dgm:t>
    </dgm:pt>
    <dgm:pt modelId="{6EB93BC7-54AB-4CD8-BCE3-289ACE548081}" type="parTrans" cxnId="{3E11AFE0-3C26-4D2C-9744-1E984390D224}">
      <dgm:prSet/>
      <dgm:spPr/>
      <dgm:t>
        <a:bodyPr/>
        <a:lstStyle/>
        <a:p>
          <a:endParaRPr lang="ru-RU"/>
        </a:p>
      </dgm:t>
    </dgm:pt>
    <dgm:pt modelId="{8ABAC03A-50BC-4C92-A111-59150A08D6FB}" type="sibTrans" cxnId="{3E11AFE0-3C26-4D2C-9744-1E984390D224}">
      <dgm:prSet/>
      <dgm:spPr/>
      <dgm:t>
        <a:bodyPr/>
        <a:lstStyle/>
        <a:p>
          <a:endParaRPr lang="ru-RU"/>
        </a:p>
      </dgm:t>
    </dgm:pt>
    <dgm:pt modelId="{3AC8C5CB-1B18-4772-9062-B4EE7AE99104}">
      <dgm:prSet custT="1"/>
      <dgm:spPr/>
      <dgm:t>
        <a:bodyPr/>
        <a:lstStyle/>
        <a:p>
          <a:r>
            <a:rPr lang="ru-RU" sz="4000" dirty="0" smtClean="0"/>
            <a:t>Профессиональные знания, понимание процессов</a:t>
          </a:r>
          <a:endParaRPr lang="ru-RU" sz="4000" dirty="0"/>
        </a:p>
      </dgm:t>
    </dgm:pt>
    <dgm:pt modelId="{EFA8AD0E-668D-4880-B93E-F51D52648EA0}" type="parTrans" cxnId="{7A46683F-1435-4379-8034-4EA31AC08348}">
      <dgm:prSet/>
      <dgm:spPr/>
      <dgm:t>
        <a:bodyPr/>
        <a:lstStyle/>
        <a:p>
          <a:endParaRPr lang="ru-RU"/>
        </a:p>
      </dgm:t>
    </dgm:pt>
    <dgm:pt modelId="{1BCBE4A1-AA9E-4547-836B-070C49B1B3FB}" type="sibTrans" cxnId="{7A46683F-1435-4379-8034-4EA31AC08348}">
      <dgm:prSet/>
      <dgm:spPr/>
      <dgm:t>
        <a:bodyPr/>
        <a:lstStyle/>
        <a:p>
          <a:endParaRPr lang="ru-RU"/>
        </a:p>
      </dgm:t>
    </dgm:pt>
    <dgm:pt modelId="{8E14D7D2-12D6-4D11-85CB-FC2C21CCAF52}">
      <dgm:prSet custT="1"/>
      <dgm:spPr/>
      <dgm:t>
        <a:bodyPr/>
        <a:lstStyle/>
        <a:p>
          <a:r>
            <a:rPr lang="ru-RU" sz="4000" dirty="0" smtClean="0"/>
            <a:t>Общекультурная подготовка</a:t>
          </a:r>
          <a:endParaRPr lang="ru-RU" sz="4000" dirty="0"/>
        </a:p>
      </dgm:t>
    </dgm:pt>
    <dgm:pt modelId="{46ACACA4-C6D8-451B-92DF-981AA0EE80BB}" type="parTrans" cxnId="{F0DE09F8-4738-4B3C-8419-24E946E4E887}">
      <dgm:prSet/>
      <dgm:spPr/>
      <dgm:t>
        <a:bodyPr/>
        <a:lstStyle/>
        <a:p>
          <a:endParaRPr lang="ru-RU"/>
        </a:p>
      </dgm:t>
    </dgm:pt>
    <dgm:pt modelId="{85C09A83-430C-4A4D-8D64-237477FCA323}" type="sibTrans" cxnId="{F0DE09F8-4738-4B3C-8419-24E946E4E887}">
      <dgm:prSet/>
      <dgm:spPr/>
      <dgm:t>
        <a:bodyPr/>
        <a:lstStyle/>
        <a:p>
          <a:endParaRPr lang="ru-RU"/>
        </a:p>
      </dgm:t>
    </dgm:pt>
    <dgm:pt modelId="{2A1DB1D9-4DD9-4082-8A2B-D57EBB1EA2E5}" type="pres">
      <dgm:prSet presAssocID="{F1F2B3E3-966E-466B-BEEB-54BC96A30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2D6F2F-7AD6-420F-A9F2-72883D62CA9B}" type="pres">
      <dgm:prSet presAssocID="{5C547F7E-0EAE-4A6B-8899-EEB0CA79F909}" presName="linNode" presStyleCnt="0"/>
      <dgm:spPr/>
    </dgm:pt>
    <dgm:pt modelId="{CDEFAE68-EAA5-406A-BCD8-0A551A98EAF4}" type="pres">
      <dgm:prSet presAssocID="{5C547F7E-0EAE-4A6B-8899-EEB0CA79F909}" presName="parentText" presStyleLbl="node1" presStyleIdx="0" presStyleCnt="1" custScaleX="51397" custScaleY="31616" custLinFactNeighborX="-8978" custLinFactNeighborY="-341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12F6B-4E72-4B5B-A680-6DF2B0DA86D8}" type="pres">
      <dgm:prSet presAssocID="{5C547F7E-0EAE-4A6B-8899-EEB0CA79F909}" presName="descendantText" presStyleLbl="alignAccFollowNode1" presStyleIdx="0" presStyleCnt="1" custScaleX="127268" custScaleY="78033" custLinFactNeighborX="-1001" custLinFactNeighborY="12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891EEA-735D-4EAD-BECF-6A6ABBA7FB4C}" type="presOf" srcId="{8E14D7D2-12D6-4D11-85CB-FC2C21CCAF52}" destId="{73012F6B-4E72-4B5B-A680-6DF2B0DA86D8}" srcOrd="0" destOrd="3" presId="urn:microsoft.com/office/officeart/2005/8/layout/vList5"/>
    <dgm:cxn modelId="{7545ACBD-A9C2-4BF1-9093-C13F081B81E4}" type="presOf" srcId="{5C547F7E-0EAE-4A6B-8899-EEB0CA79F909}" destId="{CDEFAE68-EAA5-406A-BCD8-0A551A98EAF4}" srcOrd="0" destOrd="0" presId="urn:microsoft.com/office/officeart/2005/8/layout/vList5"/>
    <dgm:cxn modelId="{A5AE9AFF-CEE3-4260-90E8-904EDD0D0AAB}" type="presOf" srcId="{D21CD364-3519-49D0-8396-C349E0582E71}" destId="{73012F6B-4E72-4B5B-A680-6DF2B0DA86D8}" srcOrd="0" destOrd="4" presId="urn:microsoft.com/office/officeart/2005/8/layout/vList5"/>
    <dgm:cxn modelId="{811EAF2B-4C94-4FAD-A25C-4CB788EFA634}" type="presOf" srcId="{9F7FB5B3-7F86-4C20-B331-9CCFE9E3B753}" destId="{73012F6B-4E72-4B5B-A680-6DF2B0DA86D8}" srcOrd="0" destOrd="1" presId="urn:microsoft.com/office/officeart/2005/8/layout/vList5"/>
    <dgm:cxn modelId="{309E6BF4-21FB-42D2-9744-72289FBD1534}" srcId="{F1F2B3E3-966E-466B-BEEB-54BC96A30DAD}" destId="{5C547F7E-0EAE-4A6B-8899-EEB0CA79F909}" srcOrd="0" destOrd="0" parTransId="{0CE33D84-451D-478C-B29D-0B364806E51C}" sibTransId="{D8174768-0974-459E-8365-0532FFEACCCC}"/>
    <dgm:cxn modelId="{459EA0D2-F74D-4509-B711-7E57435F170B}" type="presOf" srcId="{DD36B4BB-D29C-4C3F-BA5A-B882A9CD39A5}" destId="{73012F6B-4E72-4B5B-A680-6DF2B0DA86D8}" srcOrd="0" destOrd="0" presId="urn:microsoft.com/office/officeart/2005/8/layout/vList5"/>
    <dgm:cxn modelId="{38A75277-BB4C-4023-9DE1-3C5EA03F2CC6}" type="presOf" srcId="{3AC8C5CB-1B18-4772-9062-B4EE7AE99104}" destId="{73012F6B-4E72-4B5B-A680-6DF2B0DA86D8}" srcOrd="0" destOrd="2" presId="urn:microsoft.com/office/officeart/2005/8/layout/vList5"/>
    <dgm:cxn modelId="{62240AFD-5FCF-49D1-8A65-35B96D2DF3A2}" srcId="{5C547F7E-0EAE-4A6B-8899-EEB0CA79F909}" destId="{D21CD364-3519-49D0-8396-C349E0582E71}" srcOrd="4" destOrd="0" parTransId="{23CF2EFC-D3CE-4B19-A5E2-D358AC2CB1A0}" sibTransId="{570CE59F-B245-43A6-A277-B1F5FEEDE01D}"/>
    <dgm:cxn modelId="{76CE651F-0487-4180-B452-959651628421}" type="presOf" srcId="{F1F2B3E3-966E-466B-BEEB-54BC96A30DAD}" destId="{2A1DB1D9-4DD9-4082-8A2B-D57EBB1EA2E5}" srcOrd="0" destOrd="0" presId="urn:microsoft.com/office/officeart/2005/8/layout/vList5"/>
    <dgm:cxn modelId="{D3B9FA16-177B-4155-8B78-66E264A0501A}" srcId="{5C547F7E-0EAE-4A6B-8899-EEB0CA79F909}" destId="{DD36B4BB-D29C-4C3F-BA5A-B882A9CD39A5}" srcOrd="0" destOrd="0" parTransId="{09E8347D-71CD-4BC6-AA37-C09768E59497}" sibTransId="{4C8AD038-0F6D-450B-9562-8F0C594476B4}"/>
    <dgm:cxn modelId="{7A46683F-1435-4379-8034-4EA31AC08348}" srcId="{5C547F7E-0EAE-4A6B-8899-EEB0CA79F909}" destId="{3AC8C5CB-1B18-4772-9062-B4EE7AE99104}" srcOrd="2" destOrd="0" parTransId="{EFA8AD0E-668D-4880-B93E-F51D52648EA0}" sibTransId="{1BCBE4A1-AA9E-4547-836B-070C49B1B3FB}"/>
    <dgm:cxn modelId="{F0DE09F8-4738-4B3C-8419-24E946E4E887}" srcId="{5C547F7E-0EAE-4A6B-8899-EEB0CA79F909}" destId="{8E14D7D2-12D6-4D11-85CB-FC2C21CCAF52}" srcOrd="3" destOrd="0" parTransId="{46ACACA4-C6D8-451B-92DF-981AA0EE80BB}" sibTransId="{85C09A83-430C-4A4D-8D64-237477FCA323}"/>
    <dgm:cxn modelId="{3E11AFE0-3C26-4D2C-9744-1E984390D224}" srcId="{5C547F7E-0EAE-4A6B-8899-EEB0CA79F909}" destId="{9F7FB5B3-7F86-4C20-B331-9CCFE9E3B753}" srcOrd="1" destOrd="0" parTransId="{6EB93BC7-54AB-4CD8-BCE3-289ACE548081}" sibTransId="{8ABAC03A-50BC-4C92-A111-59150A08D6FB}"/>
    <dgm:cxn modelId="{2C929A9C-0E6F-46DC-A63D-8A16D37D9DCC}" type="presParOf" srcId="{2A1DB1D9-4DD9-4082-8A2B-D57EBB1EA2E5}" destId="{102D6F2F-7AD6-420F-A9F2-72883D62CA9B}" srcOrd="0" destOrd="0" presId="urn:microsoft.com/office/officeart/2005/8/layout/vList5"/>
    <dgm:cxn modelId="{EEB73061-A336-48FE-AC1C-40D4D1CFABEC}" type="presParOf" srcId="{102D6F2F-7AD6-420F-A9F2-72883D62CA9B}" destId="{CDEFAE68-EAA5-406A-BCD8-0A551A98EAF4}" srcOrd="0" destOrd="0" presId="urn:microsoft.com/office/officeart/2005/8/layout/vList5"/>
    <dgm:cxn modelId="{C4BB84D4-707D-4CAD-A75A-B1E5AA1912F6}" type="presParOf" srcId="{102D6F2F-7AD6-420F-A9F2-72883D62CA9B}" destId="{73012F6B-4E72-4B5B-A680-6DF2B0DA86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F2B3E3-966E-466B-BEEB-54BC96A30DAD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D15E9825-FEB4-407B-A827-F2503E1EEBFB}">
      <dgm:prSet phldrT="[Текст]" custT="1"/>
      <dgm:spPr/>
      <dgm:t>
        <a:bodyPr/>
        <a:lstStyle/>
        <a:p>
          <a:endParaRPr lang="ru-RU" sz="1200" dirty="0"/>
        </a:p>
      </dgm:t>
    </dgm:pt>
    <dgm:pt modelId="{8FE364FD-4A9E-4E36-8482-5E1DD3158653}" type="parTrans" cxnId="{856E1180-7D09-4220-A803-2E4337268262}">
      <dgm:prSet/>
      <dgm:spPr/>
      <dgm:t>
        <a:bodyPr/>
        <a:lstStyle/>
        <a:p>
          <a:endParaRPr lang="ru-RU"/>
        </a:p>
      </dgm:t>
    </dgm:pt>
    <dgm:pt modelId="{00923AAC-2308-4B30-9153-2F49D1E5CDDF}" type="sibTrans" cxnId="{856E1180-7D09-4220-A803-2E4337268262}">
      <dgm:prSet/>
      <dgm:spPr/>
      <dgm:t>
        <a:bodyPr/>
        <a:lstStyle/>
        <a:p>
          <a:endParaRPr lang="ru-RU"/>
        </a:p>
      </dgm:t>
    </dgm:pt>
    <dgm:pt modelId="{00341E47-5F63-44BB-AB67-5658A5914E5F}">
      <dgm:prSet phldrT="[Текст]" custT="1"/>
      <dgm:spPr/>
      <dgm:t>
        <a:bodyPr/>
        <a:lstStyle/>
        <a:p>
          <a:r>
            <a:rPr lang="ru-RU" sz="2800" dirty="0" smtClean="0"/>
            <a:t>Что сейчас не устраивает студентов</a:t>
          </a:r>
          <a:endParaRPr lang="ru-RU" sz="2800" dirty="0"/>
        </a:p>
      </dgm:t>
    </dgm:pt>
    <dgm:pt modelId="{5B77D635-703B-41A3-B051-F60783295600}" type="parTrans" cxnId="{CC9BD324-94C9-4FBD-AA86-CD109825473E}">
      <dgm:prSet/>
      <dgm:spPr/>
      <dgm:t>
        <a:bodyPr/>
        <a:lstStyle/>
        <a:p>
          <a:endParaRPr lang="ru-RU"/>
        </a:p>
      </dgm:t>
    </dgm:pt>
    <dgm:pt modelId="{95C8B720-8097-4D62-BC68-875DB1028280}" type="sibTrans" cxnId="{CC9BD324-94C9-4FBD-AA86-CD109825473E}">
      <dgm:prSet/>
      <dgm:spPr/>
      <dgm:t>
        <a:bodyPr/>
        <a:lstStyle/>
        <a:p>
          <a:endParaRPr lang="ru-RU"/>
        </a:p>
      </dgm:t>
    </dgm:pt>
    <dgm:pt modelId="{1E03CBB1-28D7-4046-9CF8-E5C4A3CC5920}">
      <dgm:prSet phldrT="[Текст]" custT="1"/>
      <dgm:spPr/>
      <dgm:t>
        <a:bodyPr/>
        <a:lstStyle/>
        <a:p>
          <a:r>
            <a:rPr lang="ru-RU" sz="2400" dirty="0" smtClean="0"/>
            <a:t> Предвзятое отношение специалистов на местах практики, излишняя консервативность («да что вы можете, опыта еще нет», «нет, у нас так не принято», «нет, вы не так сделали, сама сделаю»), отсюда выполненные студенческие задания и </a:t>
          </a:r>
          <a:r>
            <a:rPr lang="ru-RU" sz="2400" dirty="0" err="1" smtClean="0"/>
            <a:t>инфопродукты</a:t>
          </a:r>
          <a:r>
            <a:rPr lang="ru-RU" sz="2400" dirty="0" smtClean="0"/>
            <a:t> уходят «в никуда»</a:t>
          </a:r>
          <a:endParaRPr lang="ru-RU" sz="2400" dirty="0"/>
        </a:p>
      </dgm:t>
    </dgm:pt>
    <dgm:pt modelId="{22B8FCB8-BC9A-443C-A143-BCBD179359FE}" type="parTrans" cxnId="{35B8D964-8272-431B-B0AB-57E4100B5869}">
      <dgm:prSet/>
      <dgm:spPr/>
      <dgm:t>
        <a:bodyPr/>
        <a:lstStyle/>
        <a:p>
          <a:endParaRPr lang="ru-RU"/>
        </a:p>
      </dgm:t>
    </dgm:pt>
    <dgm:pt modelId="{8C149012-2AF7-46BD-A007-FDCCFF43D92F}" type="sibTrans" cxnId="{35B8D964-8272-431B-B0AB-57E4100B5869}">
      <dgm:prSet/>
      <dgm:spPr/>
      <dgm:t>
        <a:bodyPr/>
        <a:lstStyle/>
        <a:p>
          <a:endParaRPr lang="ru-RU"/>
        </a:p>
      </dgm:t>
    </dgm:pt>
    <dgm:pt modelId="{C29976BB-A40D-4A52-81E0-7B67CB063E27}">
      <dgm:prSet phldrT="[Текст]" custT="1"/>
      <dgm:spPr/>
      <dgm:t>
        <a:bodyPr/>
        <a:lstStyle/>
        <a:p>
          <a:r>
            <a:rPr lang="ru-RU" sz="2400" dirty="0" smtClean="0"/>
            <a:t> Отсутствие времени и стимула работы со студентами («ну не знаем, какое вам дать еще задание», «нам сейчас не до вас», «ну сходите на обслуживание, спросите, может им что-то нужно»)</a:t>
          </a:r>
          <a:endParaRPr lang="ru-RU" sz="2400" dirty="0"/>
        </a:p>
      </dgm:t>
    </dgm:pt>
    <dgm:pt modelId="{944B672E-792E-4A65-A8AD-84919F2418D9}" type="parTrans" cxnId="{2D164181-FBBC-41EF-9D9B-B8255110AF05}">
      <dgm:prSet/>
      <dgm:spPr/>
      <dgm:t>
        <a:bodyPr/>
        <a:lstStyle/>
        <a:p>
          <a:endParaRPr lang="ru-RU"/>
        </a:p>
      </dgm:t>
    </dgm:pt>
    <dgm:pt modelId="{0D656147-845F-4230-BC25-023B9677ABFC}" type="sibTrans" cxnId="{2D164181-FBBC-41EF-9D9B-B8255110AF05}">
      <dgm:prSet/>
      <dgm:spPr/>
      <dgm:t>
        <a:bodyPr/>
        <a:lstStyle/>
        <a:p>
          <a:endParaRPr lang="ru-RU"/>
        </a:p>
      </dgm:t>
    </dgm:pt>
    <dgm:pt modelId="{E0D89AC4-C13C-4537-AAAC-83F4CAEC58CE}">
      <dgm:prSet phldrT="[Текст]" custT="1"/>
      <dgm:spPr/>
      <dgm:t>
        <a:bodyPr/>
        <a:lstStyle/>
        <a:p>
          <a:endParaRPr lang="ru-RU" sz="1100" dirty="0"/>
        </a:p>
      </dgm:t>
    </dgm:pt>
    <dgm:pt modelId="{EE33D194-6A38-4B52-9F03-CBAD25402063}" type="parTrans" cxnId="{248D6AEB-88EE-421F-9197-F9610F287C46}">
      <dgm:prSet/>
      <dgm:spPr/>
      <dgm:t>
        <a:bodyPr/>
        <a:lstStyle/>
        <a:p>
          <a:endParaRPr lang="ru-RU"/>
        </a:p>
      </dgm:t>
    </dgm:pt>
    <dgm:pt modelId="{F4A5961C-1207-42C8-BE15-5B8D805D70CD}" type="sibTrans" cxnId="{248D6AEB-88EE-421F-9197-F9610F287C46}">
      <dgm:prSet/>
      <dgm:spPr/>
      <dgm:t>
        <a:bodyPr/>
        <a:lstStyle/>
        <a:p>
          <a:endParaRPr lang="ru-RU"/>
        </a:p>
      </dgm:t>
    </dgm:pt>
    <dgm:pt modelId="{B740E5FE-13CD-4FF6-9B5F-58853492A44E}">
      <dgm:prSet phldrT="[Текст]" custT="1"/>
      <dgm:spPr/>
      <dgm:t>
        <a:bodyPr/>
        <a:lstStyle/>
        <a:p>
          <a:r>
            <a:rPr lang="ru-RU" sz="2400" dirty="0" smtClean="0"/>
            <a:t>Но на этом фоне растерянность студентов при выполнении заданий и просьбы о помощи воспринимаются как «ну вы же этому учитесь, как вы можете не знать», «чему вас только учат», «вы же библиотекари – должны знать» и т.д.</a:t>
          </a:r>
          <a:endParaRPr lang="ru-RU" sz="2400" dirty="0"/>
        </a:p>
      </dgm:t>
    </dgm:pt>
    <dgm:pt modelId="{248A8C65-792A-4C27-B5FC-526D9C0E6A2F}" type="parTrans" cxnId="{9D5DD119-93A7-4A06-97CC-2CF25D87072D}">
      <dgm:prSet/>
      <dgm:spPr/>
      <dgm:t>
        <a:bodyPr/>
        <a:lstStyle/>
        <a:p>
          <a:endParaRPr lang="ru-RU"/>
        </a:p>
      </dgm:t>
    </dgm:pt>
    <dgm:pt modelId="{43D3C49E-175D-4B3C-80B2-0FB1183B8210}" type="sibTrans" cxnId="{9D5DD119-93A7-4A06-97CC-2CF25D87072D}">
      <dgm:prSet/>
      <dgm:spPr/>
      <dgm:t>
        <a:bodyPr/>
        <a:lstStyle/>
        <a:p>
          <a:endParaRPr lang="ru-RU"/>
        </a:p>
      </dgm:t>
    </dgm:pt>
    <dgm:pt modelId="{2A1DB1D9-4DD9-4082-8A2B-D57EBB1EA2E5}" type="pres">
      <dgm:prSet presAssocID="{F1F2B3E3-966E-466B-BEEB-54BC96A30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CD5923-1DC8-40D6-BC52-28A35BD7CAF0}" type="pres">
      <dgm:prSet presAssocID="{00341E47-5F63-44BB-AB67-5658A5914E5F}" presName="linNode" presStyleCnt="0"/>
      <dgm:spPr/>
    </dgm:pt>
    <dgm:pt modelId="{B860058A-5911-40C2-8436-2D49800D45DC}" type="pres">
      <dgm:prSet presAssocID="{00341E47-5F63-44BB-AB67-5658A5914E5F}" presName="parentText" presStyleLbl="node1" presStyleIdx="0" presStyleCnt="1" custScaleX="92493" custScaleY="32990" custLinFactNeighborX="-2937" custLinFactNeighborY="-345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C7E62-5F0B-4CB6-BE52-767BA8B83C58}" type="pres">
      <dgm:prSet presAssocID="{00341E47-5F63-44BB-AB67-5658A5914E5F}" presName="descendantText" presStyleLbl="alignAccFollowNode1" presStyleIdx="0" presStyleCnt="1" custScaleX="167407" custScaleY="121261" custLinFactNeighborX="678" custLinFactNeighborY="9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7FF3EE-A45A-4BC0-BBBE-C32BEE0CD7B0}" type="presOf" srcId="{E0D89AC4-C13C-4537-AAAC-83F4CAEC58CE}" destId="{C09C7E62-5F0B-4CB6-BE52-767BA8B83C58}" srcOrd="0" destOrd="3" presId="urn:microsoft.com/office/officeart/2005/8/layout/vList5"/>
    <dgm:cxn modelId="{856E1180-7D09-4220-A803-2E4337268262}" srcId="{00341E47-5F63-44BB-AB67-5658A5914E5F}" destId="{D15E9825-FEB4-407B-A827-F2503E1EEBFB}" srcOrd="4" destOrd="0" parTransId="{8FE364FD-4A9E-4E36-8482-5E1DD3158653}" sibTransId="{00923AAC-2308-4B30-9153-2F49D1E5CDDF}"/>
    <dgm:cxn modelId="{CC9BD324-94C9-4FBD-AA86-CD109825473E}" srcId="{F1F2B3E3-966E-466B-BEEB-54BC96A30DAD}" destId="{00341E47-5F63-44BB-AB67-5658A5914E5F}" srcOrd="0" destOrd="0" parTransId="{5B77D635-703B-41A3-B051-F60783295600}" sibTransId="{95C8B720-8097-4D62-BC68-875DB1028280}"/>
    <dgm:cxn modelId="{35B8D964-8272-431B-B0AB-57E4100B5869}" srcId="{00341E47-5F63-44BB-AB67-5658A5914E5F}" destId="{1E03CBB1-28D7-4046-9CF8-E5C4A3CC5920}" srcOrd="0" destOrd="0" parTransId="{22B8FCB8-BC9A-443C-A143-BCBD179359FE}" sibTransId="{8C149012-2AF7-46BD-A007-FDCCFF43D92F}"/>
    <dgm:cxn modelId="{248D6AEB-88EE-421F-9197-F9610F287C46}" srcId="{00341E47-5F63-44BB-AB67-5658A5914E5F}" destId="{E0D89AC4-C13C-4537-AAAC-83F4CAEC58CE}" srcOrd="3" destOrd="0" parTransId="{EE33D194-6A38-4B52-9F03-CBAD25402063}" sibTransId="{F4A5961C-1207-42C8-BE15-5B8D805D70CD}"/>
    <dgm:cxn modelId="{2D164181-FBBC-41EF-9D9B-B8255110AF05}" srcId="{00341E47-5F63-44BB-AB67-5658A5914E5F}" destId="{C29976BB-A40D-4A52-81E0-7B67CB063E27}" srcOrd="2" destOrd="0" parTransId="{944B672E-792E-4A65-A8AD-84919F2418D9}" sibTransId="{0D656147-845F-4230-BC25-023B9677ABFC}"/>
    <dgm:cxn modelId="{9D5DD119-93A7-4A06-97CC-2CF25D87072D}" srcId="{00341E47-5F63-44BB-AB67-5658A5914E5F}" destId="{B740E5FE-13CD-4FF6-9B5F-58853492A44E}" srcOrd="1" destOrd="0" parTransId="{248A8C65-792A-4C27-B5FC-526D9C0E6A2F}" sibTransId="{43D3C49E-175D-4B3C-80B2-0FB1183B8210}"/>
    <dgm:cxn modelId="{6235650C-A78C-4597-B6FF-9AA402CFB497}" type="presOf" srcId="{00341E47-5F63-44BB-AB67-5658A5914E5F}" destId="{B860058A-5911-40C2-8436-2D49800D45DC}" srcOrd="0" destOrd="0" presId="urn:microsoft.com/office/officeart/2005/8/layout/vList5"/>
    <dgm:cxn modelId="{967B55FF-AE9C-4900-B6FF-AE6C247D61BC}" type="presOf" srcId="{1E03CBB1-28D7-4046-9CF8-E5C4A3CC5920}" destId="{C09C7E62-5F0B-4CB6-BE52-767BA8B83C58}" srcOrd="0" destOrd="0" presId="urn:microsoft.com/office/officeart/2005/8/layout/vList5"/>
    <dgm:cxn modelId="{76CE651F-0487-4180-B452-959651628421}" type="presOf" srcId="{F1F2B3E3-966E-466B-BEEB-54BC96A30DAD}" destId="{2A1DB1D9-4DD9-4082-8A2B-D57EBB1EA2E5}" srcOrd="0" destOrd="0" presId="urn:microsoft.com/office/officeart/2005/8/layout/vList5"/>
    <dgm:cxn modelId="{9ED0105B-996E-4B79-A007-83E0140316EA}" type="presOf" srcId="{D15E9825-FEB4-407B-A827-F2503E1EEBFB}" destId="{C09C7E62-5F0B-4CB6-BE52-767BA8B83C58}" srcOrd="0" destOrd="4" presId="urn:microsoft.com/office/officeart/2005/8/layout/vList5"/>
    <dgm:cxn modelId="{DA5EC7C5-6B13-4668-B054-B8ABECE3EAED}" type="presOf" srcId="{C29976BB-A40D-4A52-81E0-7B67CB063E27}" destId="{C09C7E62-5F0B-4CB6-BE52-767BA8B83C58}" srcOrd="0" destOrd="2" presId="urn:microsoft.com/office/officeart/2005/8/layout/vList5"/>
    <dgm:cxn modelId="{6E044AB9-2E85-4EE8-88C8-27DEEA2EAB21}" type="presOf" srcId="{B740E5FE-13CD-4FF6-9B5F-58853492A44E}" destId="{C09C7E62-5F0B-4CB6-BE52-767BA8B83C58}" srcOrd="0" destOrd="1" presId="urn:microsoft.com/office/officeart/2005/8/layout/vList5"/>
    <dgm:cxn modelId="{B6C013E4-4B0E-47E4-8E34-F99D37E62E6D}" type="presParOf" srcId="{2A1DB1D9-4DD9-4082-8A2B-D57EBB1EA2E5}" destId="{0BCD5923-1DC8-40D6-BC52-28A35BD7CAF0}" srcOrd="0" destOrd="0" presId="urn:microsoft.com/office/officeart/2005/8/layout/vList5"/>
    <dgm:cxn modelId="{47B8BBCD-FD0D-4C7B-8968-8C6922F893EC}" type="presParOf" srcId="{0BCD5923-1DC8-40D6-BC52-28A35BD7CAF0}" destId="{B860058A-5911-40C2-8436-2D49800D45DC}" srcOrd="0" destOrd="0" presId="urn:microsoft.com/office/officeart/2005/8/layout/vList5"/>
    <dgm:cxn modelId="{4679CE2B-ABBE-4A88-A774-CED6D38E4846}" type="presParOf" srcId="{0BCD5923-1DC8-40D6-BC52-28A35BD7CAF0}" destId="{C09C7E62-5F0B-4CB6-BE52-767BA8B83C5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F2B3E3-966E-466B-BEEB-54BC96A30DAD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5C547F7E-0EAE-4A6B-8899-EEB0CA79F909}">
      <dgm:prSet phldrT="[Текст]"/>
      <dgm:spPr/>
      <dgm:t>
        <a:bodyPr/>
        <a:lstStyle/>
        <a:p>
          <a:r>
            <a:rPr lang="ru-RU" dirty="0" smtClean="0"/>
            <a:t>Кого смогли опросить</a:t>
          </a:r>
          <a:r>
            <a:rPr lang="en-US" dirty="0" smtClean="0"/>
            <a:t>?</a:t>
          </a:r>
          <a:r>
            <a:rPr lang="ru-RU" dirty="0" smtClean="0"/>
            <a:t> </a:t>
          </a:r>
        </a:p>
      </dgm:t>
    </dgm:pt>
    <dgm:pt modelId="{0CE33D84-451D-478C-B29D-0B364806E51C}" type="parTrans" cxnId="{309E6BF4-21FB-42D2-9744-72289FBD1534}">
      <dgm:prSet/>
      <dgm:spPr/>
      <dgm:t>
        <a:bodyPr/>
        <a:lstStyle/>
        <a:p>
          <a:endParaRPr lang="ru-RU"/>
        </a:p>
      </dgm:t>
    </dgm:pt>
    <dgm:pt modelId="{D8174768-0974-459E-8365-0532FFEACCCC}" type="sibTrans" cxnId="{309E6BF4-21FB-42D2-9744-72289FBD1534}">
      <dgm:prSet/>
      <dgm:spPr/>
      <dgm:t>
        <a:bodyPr/>
        <a:lstStyle/>
        <a:p>
          <a:endParaRPr lang="ru-RU"/>
        </a:p>
      </dgm:t>
    </dgm:pt>
    <dgm:pt modelId="{F66AC171-505A-4C0B-910D-B4EA5ABE6B4D}">
      <dgm:prSet phldrT="[Текст]"/>
      <dgm:spPr/>
      <dgm:t>
        <a:bodyPr/>
        <a:lstStyle/>
        <a:p>
          <a:r>
            <a:rPr lang="ru-RU" dirty="0" smtClean="0"/>
            <a:t>Самая интересная мысль из интервью</a:t>
          </a:r>
          <a:endParaRPr lang="ru-RU" dirty="0"/>
        </a:p>
      </dgm:t>
    </dgm:pt>
    <dgm:pt modelId="{C0ADE21D-852E-4BE5-B449-A401AA3A421D}" type="parTrans" cxnId="{F25160E2-A992-4DA1-A0E5-E41A37B9752D}">
      <dgm:prSet/>
      <dgm:spPr/>
      <dgm:t>
        <a:bodyPr/>
        <a:lstStyle/>
        <a:p>
          <a:endParaRPr lang="ru-RU"/>
        </a:p>
      </dgm:t>
    </dgm:pt>
    <dgm:pt modelId="{1E91FB5D-959F-4DDB-8947-433048D64842}" type="sibTrans" cxnId="{F25160E2-A992-4DA1-A0E5-E41A37B9752D}">
      <dgm:prSet/>
      <dgm:spPr/>
      <dgm:t>
        <a:bodyPr/>
        <a:lstStyle/>
        <a:p>
          <a:endParaRPr lang="ru-RU"/>
        </a:p>
      </dgm:t>
    </dgm:pt>
    <dgm:pt modelId="{DF0EBFDE-D4C4-4E3A-8679-DD2419E05309}">
      <dgm:prSet phldrT="[Текст]"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6537A4BD-2434-49E5-A1E6-A19BC8355F79}" type="parTrans" cxnId="{C076D030-63D7-4C9C-90AE-7577B3656817}">
      <dgm:prSet/>
      <dgm:spPr/>
      <dgm:t>
        <a:bodyPr/>
        <a:lstStyle/>
        <a:p>
          <a:endParaRPr lang="ru-RU"/>
        </a:p>
      </dgm:t>
    </dgm:pt>
    <dgm:pt modelId="{16C2DCAF-AC27-4D3D-BF9A-572E8D354EA2}" type="sibTrans" cxnId="{C076D030-63D7-4C9C-90AE-7577B3656817}">
      <dgm:prSet/>
      <dgm:spPr/>
      <dgm:t>
        <a:bodyPr/>
        <a:lstStyle/>
        <a:p>
          <a:endParaRPr lang="ru-RU"/>
        </a:p>
      </dgm:t>
    </dgm:pt>
    <dgm:pt modelId="{4280E050-BAA3-443C-86B7-C3E171FB7DAD}">
      <dgm:prSet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E0DD1291-7D63-423A-B0A5-A7717723D623}" type="parTrans" cxnId="{9E03CB34-787F-4706-ACCB-921A3FF7786C}">
      <dgm:prSet/>
      <dgm:spPr/>
      <dgm:t>
        <a:bodyPr/>
        <a:lstStyle/>
        <a:p>
          <a:endParaRPr lang="ru-RU"/>
        </a:p>
      </dgm:t>
    </dgm:pt>
    <dgm:pt modelId="{EE333917-F261-464B-A659-0097FCE2F20B}" type="sibTrans" cxnId="{9E03CB34-787F-4706-ACCB-921A3FF7786C}">
      <dgm:prSet/>
      <dgm:spPr/>
      <dgm:t>
        <a:bodyPr/>
        <a:lstStyle/>
        <a:p>
          <a:endParaRPr lang="ru-RU"/>
        </a:p>
      </dgm:t>
    </dgm:pt>
    <dgm:pt modelId="{D9AB6ECF-7406-4070-9A6C-55E9F100B783}">
      <dgm:prSet phldrT="[Текст]" custT="1"/>
      <dgm:spPr/>
      <dgm:t>
        <a:bodyPr/>
        <a:lstStyle/>
        <a:p>
          <a:r>
            <a:rPr lang="ru-RU" sz="1600" dirty="0" smtClean="0"/>
            <a:t> 2. Учебно-научная библиотека им. В.А. Журавлева Удмуртского государственного университета (2 представителя)</a:t>
          </a:r>
          <a:endParaRPr lang="ru-RU" sz="1600" dirty="0"/>
        </a:p>
      </dgm:t>
    </dgm:pt>
    <dgm:pt modelId="{72B126C9-BA73-4C10-9275-AF0818B41856}" type="parTrans" cxnId="{62670216-B9DD-42FD-8D4D-AFF1F525279F}">
      <dgm:prSet/>
      <dgm:spPr/>
      <dgm:t>
        <a:bodyPr/>
        <a:lstStyle/>
        <a:p>
          <a:endParaRPr lang="ru-RU"/>
        </a:p>
      </dgm:t>
    </dgm:pt>
    <dgm:pt modelId="{EBB12244-5B57-4CD5-A857-FC6A44A29B4F}" type="sibTrans" cxnId="{62670216-B9DD-42FD-8D4D-AFF1F525279F}">
      <dgm:prSet/>
      <dgm:spPr/>
      <dgm:t>
        <a:bodyPr/>
        <a:lstStyle/>
        <a:p>
          <a:endParaRPr lang="ru-RU"/>
        </a:p>
      </dgm:t>
    </dgm:pt>
    <dgm:pt modelId="{27B7F57F-906B-49FC-A627-B05FC753FBA2}">
      <dgm:prSet phldrT="[Текст]" custT="1"/>
      <dgm:spPr/>
      <dgm:t>
        <a:bodyPr/>
        <a:lstStyle/>
        <a:p>
          <a:r>
            <a:rPr lang="ru-RU" sz="1600" dirty="0" smtClean="0"/>
            <a:t> 3. ЦБС г. Ижевска (1 представитель)</a:t>
          </a:r>
          <a:endParaRPr lang="ru-RU" sz="1600" dirty="0"/>
        </a:p>
      </dgm:t>
    </dgm:pt>
    <dgm:pt modelId="{76788430-AE59-41F9-886A-F12F95548422}" type="parTrans" cxnId="{A31FE56E-B315-4CF6-922D-9BA4067F1FC2}">
      <dgm:prSet/>
      <dgm:spPr/>
      <dgm:t>
        <a:bodyPr/>
        <a:lstStyle/>
        <a:p>
          <a:endParaRPr lang="ru-RU"/>
        </a:p>
      </dgm:t>
    </dgm:pt>
    <dgm:pt modelId="{04B11F20-8CCA-48D2-A6CD-9FB5D9510450}" type="sibTrans" cxnId="{A31FE56E-B315-4CF6-922D-9BA4067F1FC2}">
      <dgm:prSet/>
      <dgm:spPr/>
      <dgm:t>
        <a:bodyPr/>
        <a:lstStyle/>
        <a:p>
          <a:endParaRPr lang="ru-RU"/>
        </a:p>
      </dgm:t>
    </dgm:pt>
    <dgm:pt modelId="{FF5215A9-289C-4A6B-AA03-0C48DBABD61C}">
      <dgm:prSet phldrT="[Текст]" custT="1"/>
      <dgm:spPr/>
      <dgm:t>
        <a:bodyPr/>
        <a:lstStyle/>
        <a:p>
          <a:r>
            <a:rPr lang="ru-RU" sz="1600" dirty="0" smtClean="0"/>
            <a:t> 4. ЦБС Малопургинского района Удмуртской Республики (1 представитель)</a:t>
          </a:r>
          <a:endParaRPr lang="ru-RU" sz="1600" dirty="0"/>
        </a:p>
      </dgm:t>
    </dgm:pt>
    <dgm:pt modelId="{462E3480-F225-48EF-B02C-071C305F5F9C}" type="parTrans" cxnId="{658CCDD5-8FA4-4F86-A2A4-A2E0ABCDDBE1}">
      <dgm:prSet/>
      <dgm:spPr/>
      <dgm:t>
        <a:bodyPr/>
        <a:lstStyle/>
        <a:p>
          <a:endParaRPr lang="ru-RU"/>
        </a:p>
      </dgm:t>
    </dgm:pt>
    <dgm:pt modelId="{D017028B-DF65-44F6-B2A1-835D13AB5536}" type="sibTrans" cxnId="{658CCDD5-8FA4-4F86-A2A4-A2E0ABCDDBE1}">
      <dgm:prSet/>
      <dgm:spPr/>
      <dgm:t>
        <a:bodyPr/>
        <a:lstStyle/>
        <a:p>
          <a:endParaRPr lang="ru-RU"/>
        </a:p>
      </dgm:t>
    </dgm:pt>
    <dgm:pt modelId="{52E80312-D130-4B32-A13B-6998C6BD315F}">
      <dgm:prSet phldrT="[Текст]" custT="1"/>
      <dgm:spPr/>
      <dgm:t>
        <a:bodyPr/>
        <a:lstStyle/>
        <a:p>
          <a:r>
            <a:rPr lang="ru-RU" sz="1600" dirty="0" smtClean="0"/>
            <a:t> 5. Школьная библиотека г. Ижевска (1 представитель)</a:t>
          </a:r>
          <a:endParaRPr lang="ru-RU" sz="1600" dirty="0"/>
        </a:p>
      </dgm:t>
    </dgm:pt>
    <dgm:pt modelId="{491060D3-5ADE-4523-B8A5-8756DE98FD99}" type="parTrans" cxnId="{906DB8B1-A781-4937-AA86-A77B73423CE9}">
      <dgm:prSet/>
      <dgm:spPr/>
      <dgm:t>
        <a:bodyPr/>
        <a:lstStyle/>
        <a:p>
          <a:endParaRPr lang="ru-RU"/>
        </a:p>
      </dgm:t>
    </dgm:pt>
    <dgm:pt modelId="{C5BE7CD0-A30C-4AD3-AEB0-4FF9FB39994F}" type="sibTrans" cxnId="{906DB8B1-A781-4937-AA86-A77B73423CE9}">
      <dgm:prSet/>
      <dgm:spPr/>
      <dgm:t>
        <a:bodyPr/>
        <a:lstStyle/>
        <a:p>
          <a:endParaRPr lang="ru-RU"/>
        </a:p>
      </dgm:t>
    </dgm:pt>
    <dgm:pt modelId="{2A7DD392-F540-4E3D-88EB-0BB1576FD5BD}">
      <dgm:prSet phldrT="[Текст]" custT="1"/>
      <dgm:spPr/>
      <dgm:t>
        <a:bodyPr/>
        <a:lstStyle/>
        <a:p>
          <a:r>
            <a:rPr lang="ru-RU" sz="1600" dirty="0" smtClean="0"/>
            <a:t> 1. Национальная библиотека Удмуртской Республики (1 представитель)</a:t>
          </a:r>
          <a:endParaRPr lang="ru-RU" sz="1600" b="1" dirty="0"/>
        </a:p>
      </dgm:t>
    </dgm:pt>
    <dgm:pt modelId="{4EF52211-0F23-41EB-9592-69A192EB4DA0}" type="parTrans" cxnId="{91BAD6C7-82CB-47F6-9194-04969CB8E71E}">
      <dgm:prSet/>
      <dgm:spPr/>
      <dgm:t>
        <a:bodyPr/>
        <a:lstStyle/>
        <a:p>
          <a:endParaRPr lang="ru-RU"/>
        </a:p>
      </dgm:t>
    </dgm:pt>
    <dgm:pt modelId="{47E28918-85A8-4E6E-9C23-513EC322FD97}" type="sibTrans" cxnId="{91BAD6C7-82CB-47F6-9194-04969CB8E71E}">
      <dgm:prSet/>
      <dgm:spPr/>
      <dgm:t>
        <a:bodyPr/>
        <a:lstStyle/>
        <a:p>
          <a:endParaRPr lang="ru-RU"/>
        </a:p>
      </dgm:t>
    </dgm:pt>
    <dgm:pt modelId="{3E0626AD-0EF7-48A2-94AB-A7576495B43E}">
      <dgm:prSet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80991F3A-D162-49D7-8F4F-D965208C4A23}" type="parTrans" cxnId="{3FC55101-4975-409E-91CB-401AF9EEE231}">
      <dgm:prSet/>
      <dgm:spPr/>
      <dgm:t>
        <a:bodyPr/>
        <a:lstStyle/>
        <a:p>
          <a:endParaRPr lang="ru-RU"/>
        </a:p>
      </dgm:t>
    </dgm:pt>
    <dgm:pt modelId="{B13E456A-8788-4C26-A74C-ACCD4CA87699}" type="sibTrans" cxnId="{3FC55101-4975-409E-91CB-401AF9EEE231}">
      <dgm:prSet/>
      <dgm:spPr/>
      <dgm:t>
        <a:bodyPr/>
        <a:lstStyle/>
        <a:p>
          <a:endParaRPr lang="ru-RU"/>
        </a:p>
      </dgm:t>
    </dgm:pt>
    <dgm:pt modelId="{17046BD5-A92C-4C20-A6BA-661998C24B94}">
      <dgm:prSet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90214D38-5450-44A5-A9BF-6225192B440A}" type="parTrans" cxnId="{09C88D31-122D-4E5D-B52F-8F258E781B03}">
      <dgm:prSet/>
      <dgm:spPr/>
      <dgm:t>
        <a:bodyPr/>
        <a:lstStyle/>
        <a:p>
          <a:endParaRPr lang="ru-RU"/>
        </a:p>
      </dgm:t>
    </dgm:pt>
    <dgm:pt modelId="{EF067C43-3EBF-438E-B6A8-46FFCEE71718}" type="sibTrans" cxnId="{09C88D31-122D-4E5D-B52F-8F258E781B03}">
      <dgm:prSet/>
      <dgm:spPr/>
      <dgm:t>
        <a:bodyPr/>
        <a:lstStyle/>
        <a:p>
          <a:endParaRPr lang="ru-RU"/>
        </a:p>
      </dgm:t>
    </dgm:pt>
    <dgm:pt modelId="{F6687967-A421-4401-B738-0E48D880D58D}">
      <dgm:prSet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5A84BB9B-CC32-4C7E-8CA6-23CF580E7E05}" type="parTrans" cxnId="{06D559F1-CB44-4E0E-A8C3-844F4588F935}">
      <dgm:prSet/>
      <dgm:spPr/>
      <dgm:t>
        <a:bodyPr/>
        <a:lstStyle/>
        <a:p>
          <a:endParaRPr lang="ru-RU"/>
        </a:p>
      </dgm:t>
    </dgm:pt>
    <dgm:pt modelId="{55E72E96-9347-49F6-8C78-B418AC5608E7}" type="sibTrans" cxnId="{06D559F1-CB44-4E0E-A8C3-844F4588F935}">
      <dgm:prSet/>
      <dgm:spPr/>
      <dgm:t>
        <a:bodyPr/>
        <a:lstStyle/>
        <a:p>
          <a:endParaRPr lang="ru-RU"/>
        </a:p>
      </dgm:t>
    </dgm:pt>
    <dgm:pt modelId="{C74958F6-FA8A-4CC2-8B53-956ED41FD90F}">
      <dgm:prSet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EA822AC2-5D5A-44AD-A08B-0C0051CB915D}" type="parTrans" cxnId="{BFC399E1-FFDE-43F9-B3C2-854E02F48164}">
      <dgm:prSet/>
      <dgm:spPr/>
      <dgm:t>
        <a:bodyPr/>
        <a:lstStyle/>
        <a:p>
          <a:endParaRPr lang="ru-RU"/>
        </a:p>
      </dgm:t>
    </dgm:pt>
    <dgm:pt modelId="{3DA8720E-CD2F-4D84-8D5F-9923D3649171}" type="sibTrans" cxnId="{BFC399E1-FFDE-43F9-B3C2-854E02F48164}">
      <dgm:prSet/>
      <dgm:spPr/>
      <dgm:t>
        <a:bodyPr/>
        <a:lstStyle/>
        <a:p>
          <a:endParaRPr lang="ru-RU"/>
        </a:p>
      </dgm:t>
    </dgm:pt>
    <dgm:pt modelId="{9B2A23A6-E2FB-4E88-BE0F-27AEB2911F33}">
      <dgm:prSet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1D528EC3-3F0E-4B99-A55E-83DDC223B0E6}" type="parTrans" cxnId="{4D01E43F-76A2-48BA-959A-315257934ABF}">
      <dgm:prSet/>
      <dgm:spPr/>
      <dgm:t>
        <a:bodyPr/>
        <a:lstStyle/>
        <a:p>
          <a:endParaRPr lang="ru-RU"/>
        </a:p>
      </dgm:t>
    </dgm:pt>
    <dgm:pt modelId="{D865C82D-D361-47AF-8B82-55845225BD76}" type="sibTrans" cxnId="{4D01E43F-76A2-48BA-959A-315257934ABF}">
      <dgm:prSet/>
      <dgm:spPr/>
      <dgm:t>
        <a:bodyPr/>
        <a:lstStyle/>
        <a:p>
          <a:endParaRPr lang="ru-RU"/>
        </a:p>
      </dgm:t>
    </dgm:pt>
    <dgm:pt modelId="{03BAE91D-8B22-4FE0-BD18-3FDD17D12092}">
      <dgm:prSet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96D82B5A-6E6E-42F8-818F-8E663CD90958}" type="parTrans" cxnId="{7F9AC545-3CCA-4F12-A25C-F46FE7AE7D33}">
      <dgm:prSet/>
      <dgm:spPr/>
      <dgm:t>
        <a:bodyPr/>
        <a:lstStyle/>
        <a:p>
          <a:endParaRPr lang="ru-RU"/>
        </a:p>
      </dgm:t>
    </dgm:pt>
    <dgm:pt modelId="{ABD18924-C53D-49B7-A1D1-533D5068395E}" type="sibTrans" cxnId="{7F9AC545-3CCA-4F12-A25C-F46FE7AE7D33}">
      <dgm:prSet/>
      <dgm:spPr/>
      <dgm:t>
        <a:bodyPr/>
        <a:lstStyle/>
        <a:p>
          <a:endParaRPr lang="ru-RU"/>
        </a:p>
      </dgm:t>
    </dgm:pt>
    <dgm:pt modelId="{47D1AF39-E217-475E-B947-B51F926891F5}">
      <dgm:prSet custT="1"/>
      <dgm:spPr/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dirty="0"/>
        </a:p>
      </dgm:t>
    </dgm:pt>
    <dgm:pt modelId="{8EA984AE-F450-4A46-9BCE-2691A5C0ED04}" type="parTrans" cxnId="{433B4101-0189-488A-A748-D38CE03057F0}">
      <dgm:prSet/>
      <dgm:spPr/>
      <dgm:t>
        <a:bodyPr/>
        <a:lstStyle/>
        <a:p>
          <a:endParaRPr lang="ru-RU"/>
        </a:p>
      </dgm:t>
    </dgm:pt>
    <dgm:pt modelId="{BDDE998D-D6C8-4417-834E-59A783C6A724}" type="sibTrans" cxnId="{433B4101-0189-488A-A748-D38CE03057F0}">
      <dgm:prSet/>
      <dgm:spPr/>
      <dgm:t>
        <a:bodyPr/>
        <a:lstStyle/>
        <a:p>
          <a:endParaRPr lang="ru-RU"/>
        </a:p>
      </dgm:t>
    </dgm:pt>
    <dgm:pt modelId="{47837962-4800-4C82-9A28-213B52F0478F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Библиотеки могут использовать студенческий потенциал для организации и проведения массовых мероприятий</a:t>
          </a:r>
          <a:endParaRPr lang="ru-RU" sz="1800" dirty="0"/>
        </a:p>
      </dgm:t>
    </dgm:pt>
    <dgm:pt modelId="{548C5C43-34D4-45F9-AD35-2266FE0B9A55}" type="parTrans" cxnId="{3CE9FB42-77FE-4886-B2FF-E0805289FA0F}">
      <dgm:prSet/>
      <dgm:spPr/>
      <dgm:t>
        <a:bodyPr/>
        <a:lstStyle/>
        <a:p>
          <a:endParaRPr lang="ru-RU"/>
        </a:p>
      </dgm:t>
    </dgm:pt>
    <dgm:pt modelId="{E30F9A0C-591A-4511-8D4D-BC26C7A4632F}" type="sibTrans" cxnId="{3CE9FB42-77FE-4886-B2FF-E0805289FA0F}">
      <dgm:prSet/>
      <dgm:spPr/>
      <dgm:t>
        <a:bodyPr/>
        <a:lstStyle/>
        <a:p>
          <a:endParaRPr lang="ru-RU"/>
        </a:p>
      </dgm:t>
    </dgm:pt>
    <dgm:pt modelId="{3A859844-3EC3-4FDC-8BBD-1AF7BF424DDF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/>
        </a:p>
      </dgm:t>
    </dgm:pt>
    <dgm:pt modelId="{1AFCCB76-184B-47EF-A408-2CBCE78EC658}" type="parTrans" cxnId="{B9514F07-F634-49D3-A9DE-B46FCBE22C72}">
      <dgm:prSet/>
      <dgm:spPr/>
      <dgm:t>
        <a:bodyPr/>
        <a:lstStyle/>
        <a:p>
          <a:endParaRPr lang="ru-RU"/>
        </a:p>
      </dgm:t>
    </dgm:pt>
    <dgm:pt modelId="{DC42D72E-7195-4AFB-AB8C-BFE98B0757AE}" type="sibTrans" cxnId="{B9514F07-F634-49D3-A9DE-B46FCBE22C72}">
      <dgm:prSet/>
      <dgm:spPr/>
      <dgm:t>
        <a:bodyPr/>
        <a:lstStyle/>
        <a:p>
          <a:endParaRPr lang="ru-RU"/>
        </a:p>
      </dgm:t>
    </dgm:pt>
    <dgm:pt modelId="{61BE2924-28D7-42A8-A784-7E2DAEC537F5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/>
        </a:p>
      </dgm:t>
    </dgm:pt>
    <dgm:pt modelId="{69D2F118-BA4A-4045-8881-7E7725188CFF}" type="parTrans" cxnId="{4428C304-C06F-4F74-A549-2F5F4C2E25BD}">
      <dgm:prSet/>
      <dgm:spPr/>
      <dgm:t>
        <a:bodyPr/>
        <a:lstStyle/>
        <a:p>
          <a:endParaRPr lang="ru-RU"/>
        </a:p>
      </dgm:t>
    </dgm:pt>
    <dgm:pt modelId="{6F65FFD0-2309-4FD8-99F3-FC32A7CAD481}" type="sibTrans" cxnId="{4428C304-C06F-4F74-A549-2F5F4C2E25BD}">
      <dgm:prSet/>
      <dgm:spPr/>
      <dgm:t>
        <a:bodyPr/>
        <a:lstStyle/>
        <a:p>
          <a:endParaRPr lang="ru-RU"/>
        </a:p>
      </dgm:t>
    </dgm:pt>
    <dgm:pt modelId="{83A44F3D-18AC-458D-B79D-48F3B950FF07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/>
        </a:p>
      </dgm:t>
    </dgm:pt>
    <dgm:pt modelId="{9C4F3FEF-5051-44ED-BCAE-0B959AED5059}" type="parTrans" cxnId="{334B67BA-6629-4F0D-9C2D-A778CBAACC52}">
      <dgm:prSet/>
      <dgm:spPr/>
      <dgm:t>
        <a:bodyPr/>
        <a:lstStyle/>
        <a:p>
          <a:endParaRPr lang="ru-RU"/>
        </a:p>
      </dgm:t>
    </dgm:pt>
    <dgm:pt modelId="{83BA1029-2898-452B-9E9F-FACA8EA44C52}" type="sibTrans" cxnId="{334B67BA-6629-4F0D-9C2D-A778CBAACC52}">
      <dgm:prSet/>
      <dgm:spPr/>
      <dgm:t>
        <a:bodyPr/>
        <a:lstStyle/>
        <a:p>
          <a:endParaRPr lang="ru-RU"/>
        </a:p>
      </dgm:t>
    </dgm:pt>
    <dgm:pt modelId="{B6619DB5-CC3F-40E1-9DC4-608C9EB77C8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 </a:t>
          </a:r>
          <a:r>
            <a:rPr lang="ru-RU" sz="2000" dirty="0" smtClean="0"/>
            <a:t>Библиотеки профильных вузов = лаборатории направления БИД</a:t>
          </a:r>
          <a:endParaRPr lang="ru-RU" sz="2000" dirty="0"/>
        </a:p>
      </dgm:t>
    </dgm:pt>
    <dgm:pt modelId="{FB733F8B-76F9-413B-BF28-F851574AADA9}" type="parTrans" cxnId="{33EC72DB-B8B7-42DD-B30B-35A78B893295}">
      <dgm:prSet/>
      <dgm:spPr/>
      <dgm:t>
        <a:bodyPr/>
        <a:lstStyle/>
        <a:p>
          <a:endParaRPr lang="ru-RU"/>
        </a:p>
      </dgm:t>
    </dgm:pt>
    <dgm:pt modelId="{D0514305-2017-469C-94F7-9500E5BD8D3E}" type="sibTrans" cxnId="{33EC72DB-B8B7-42DD-B30B-35A78B893295}">
      <dgm:prSet/>
      <dgm:spPr/>
      <dgm:t>
        <a:bodyPr/>
        <a:lstStyle/>
        <a:p>
          <a:endParaRPr lang="ru-RU"/>
        </a:p>
      </dgm:t>
    </dgm:pt>
    <dgm:pt modelId="{02232598-F987-4185-8CB4-9F0071948D05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Библиотека может стать площадкой для отработки навыков и компетенций </a:t>
          </a:r>
          <a:endParaRPr lang="ru-RU" sz="1800" dirty="0"/>
        </a:p>
      </dgm:t>
    </dgm:pt>
    <dgm:pt modelId="{C7DE5327-96D3-4AA7-AEA9-B6F75471C4A8}" type="parTrans" cxnId="{5F003492-042B-4D67-A7C2-6003FA0C0F8C}">
      <dgm:prSet/>
      <dgm:spPr/>
      <dgm:t>
        <a:bodyPr/>
        <a:lstStyle/>
        <a:p>
          <a:endParaRPr lang="ru-RU"/>
        </a:p>
      </dgm:t>
    </dgm:pt>
    <dgm:pt modelId="{7A9E2CCA-F687-4F58-9CCF-042501A4CA24}" type="sibTrans" cxnId="{5F003492-042B-4D67-A7C2-6003FA0C0F8C}">
      <dgm:prSet/>
      <dgm:spPr/>
      <dgm:t>
        <a:bodyPr/>
        <a:lstStyle/>
        <a:p>
          <a:endParaRPr lang="ru-RU"/>
        </a:p>
      </dgm:t>
    </dgm:pt>
    <dgm:pt modelId="{D674E954-B613-42E6-94DE-BA7216E2B666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/>
        </a:p>
      </dgm:t>
    </dgm:pt>
    <dgm:pt modelId="{751686DA-35C2-4D1A-A101-2D000D86D702}" type="parTrans" cxnId="{E03C4558-F853-4F97-A166-E881F509006F}">
      <dgm:prSet/>
      <dgm:spPr/>
      <dgm:t>
        <a:bodyPr/>
        <a:lstStyle/>
        <a:p>
          <a:endParaRPr lang="ru-RU"/>
        </a:p>
      </dgm:t>
    </dgm:pt>
    <dgm:pt modelId="{24891667-2A7A-44E3-A104-3AE463214F5F}" type="sibTrans" cxnId="{E03C4558-F853-4F97-A166-E881F509006F}">
      <dgm:prSet/>
      <dgm:spPr/>
      <dgm:t>
        <a:bodyPr/>
        <a:lstStyle/>
        <a:p>
          <a:endParaRPr lang="ru-RU"/>
        </a:p>
      </dgm:t>
    </dgm:pt>
    <dgm:pt modelId="{0F3DA5DB-A7A6-4E32-B987-ECFC0FA5ADB1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/>
        </a:p>
      </dgm:t>
    </dgm:pt>
    <dgm:pt modelId="{9A573494-D189-4EA0-B52E-8CFFE920FDFC}" type="parTrans" cxnId="{650BDE7A-9F3B-467F-B768-E4D5EDD3CC23}">
      <dgm:prSet/>
      <dgm:spPr/>
      <dgm:t>
        <a:bodyPr/>
        <a:lstStyle/>
        <a:p>
          <a:endParaRPr lang="ru-RU"/>
        </a:p>
      </dgm:t>
    </dgm:pt>
    <dgm:pt modelId="{EB7D57CE-4184-4D19-AE8B-CA838406D818}" type="sibTrans" cxnId="{650BDE7A-9F3B-467F-B768-E4D5EDD3CC23}">
      <dgm:prSet/>
      <dgm:spPr/>
      <dgm:t>
        <a:bodyPr/>
        <a:lstStyle/>
        <a:p>
          <a:endParaRPr lang="ru-RU"/>
        </a:p>
      </dgm:t>
    </dgm:pt>
    <dgm:pt modelId="{D11EC8AB-B475-4997-AB49-1CA270AE90AA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 </a:t>
          </a:r>
          <a:r>
            <a:rPr lang="ru-RU" sz="2000" dirty="0" smtClean="0"/>
            <a:t>Нужно согласовывать траекторию практики студентов на базе библиотек</a:t>
          </a:r>
          <a:endParaRPr lang="ru-RU" sz="2000" dirty="0"/>
        </a:p>
      </dgm:t>
    </dgm:pt>
    <dgm:pt modelId="{242A3180-C021-4618-9106-7327FD81F978}" type="parTrans" cxnId="{66DA0BBB-0A7B-4608-BCE2-3AB87C2D809D}">
      <dgm:prSet/>
      <dgm:spPr/>
      <dgm:t>
        <a:bodyPr/>
        <a:lstStyle/>
        <a:p>
          <a:endParaRPr lang="ru-RU"/>
        </a:p>
      </dgm:t>
    </dgm:pt>
    <dgm:pt modelId="{4CCA2C7F-D2C0-4358-B845-0C411EA01A58}" type="sibTrans" cxnId="{66DA0BBB-0A7B-4608-BCE2-3AB87C2D809D}">
      <dgm:prSet/>
      <dgm:spPr/>
      <dgm:t>
        <a:bodyPr/>
        <a:lstStyle/>
        <a:p>
          <a:endParaRPr lang="ru-RU"/>
        </a:p>
      </dgm:t>
    </dgm:pt>
    <dgm:pt modelId="{2A1DB1D9-4DD9-4082-8A2B-D57EBB1EA2E5}" type="pres">
      <dgm:prSet presAssocID="{F1F2B3E3-966E-466B-BEEB-54BC96A30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2D6F2F-7AD6-420F-A9F2-72883D62CA9B}" type="pres">
      <dgm:prSet presAssocID="{5C547F7E-0EAE-4A6B-8899-EEB0CA79F909}" presName="linNode" presStyleCnt="0"/>
      <dgm:spPr/>
    </dgm:pt>
    <dgm:pt modelId="{CDEFAE68-EAA5-406A-BCD8-0A551A98EAF4}" type="pres">
      <dgm:prSet presAssocID="{5C547F7E-0EAE-4A6B-8899-EEB0CA79F909}" presName="parentText" presStyleLbl="node1" presStyleIdx="0" presStyleCnt="2" custScaleX="42309" custScaleY="82854" custLinFactNeighborX="-123" custLinFactNeighborY="-193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12F6B-4E72-4B5B-A680-6DF2B0DA86D8}" type="pres">
      <dgm:prSet presAssocID="{5C547F7E-0EAE-4A6B-8899-EEB0CA79F909}" presName="descendantText" presStyleLbl="alignAccFollowNode1" presStyleIdx="0" presStyleCnt="2" custScaleX="139372" custScaleY="102421" custLinFactNeighborX="664" custLinFactNeighborY="-1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0F919-A50F-4F8C-A3FB-1CA6180AD178}" type="pres">
      <dgm:prSet presAssocID="{D8174768-0974-459E-8365-0532FFEACCCC}" presName="sp" presStyleCnt="0"/>
      <dgm:spPr/>
    </dgm:pt>
    <dgm:pt modelId="{052A07C8-9132-48FC-BFD9-B512C5B61774}" type="pres">
      <dgm:prSet presAssocID="{F66AC171-505A-4C0B-910D-B4EA5ABE6B4D}" presName="linNode" presStyleCnt="0"/>
      <dgm:spPr/>
    </dgm:pt>
    <dgm:pt modelId="{F9651ECF-4CD7-4219-B4CF-5762CEFE3C02}" type="pres">
      <dgm:prSet presAssocID="{F66AC171-505A-4C0B-910D-B4EA5ABE6B4D}" presName="parentText" presStyleLbl="node1" presStyleIdx="1" presStyleCnt="2" custScaleX="41795" custScaleY="1072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AB098-9829-40BF-9FFC-48345FD6419E}" type="pres">
      <dgm:prSet presAssocID="{F66AC171-505A-4C0B-910D-B4EA5ABE6B4D}" presName="descendantText" presStyleLbl="alignAccFollowNode1" presStyleIdx="1" presStyleCnt="2" custScaleX="135594" custScaleY="140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10E9AB-3058-4DA1-AD4C-2C868F9E8C3D}" type="presOf" srcId="{D674E954-B613-42E6-94DE-BA7216E2B666}" destId="{9E1AB098-9829-40BF-9FFC-48345FD6419E}" srcOrd="0" destOrd="4" presId="urn:microsoft.com/office/officeart/2005/8/layout/vList5"/>
    <dgm:cxn modelId="{30DA64B5-03B4-4A71-A714-13FCBBB38377}" type="presOf" srcId="{D9AB6ECF-7406-4070-9A6C-55E9F100B783}" destId="{73012F6B-4E72-4B5B-A680-6DF2B0DA86D8}" srcOrd="0" destOrd="1" presId="urn:microsoft.com/office/officeart/2005/8/layout/vList5"/>
    <dgm:cxn modelId="{1164CD3C-F985-48C9-AC68-528539C4BCE2}" type="presOf" srcId="{83A44F3D-18AC-458D-B79D-48F3B950FF07}" destId="{9E1AB098-9829-40BF-9FFC-48345FD6419E}" srcOrd="0" destOrd="3" presId="urn:microsoft.com/office/officeart/2005/8/layout/vList5"/>
    <dgm:cxn modelId="{07637714-DEDD-4EE5-B0A2-9B2A29F1E1BD}" type="presOf" srcId="{02232598-F987-4185-8CB4-9F0071948D05}" destId="{9E1AB098-9829-40BF-9FFC-48345FD6419E}" srcOrd="0" destOrd="6" presId="urn:microsoft.com/office/officeart/2005/8/layout/vList5"/>
    <dgm:cxn modelId="{2C9ECF52-4DF6-4200-BE05-7F154ECDDBA7}" type="presOf" srcId="{47D1AF39-E217-475E-B947-B51F926891F5}" destId="{9E1AB098-9829-40BF-9FFC-48345FD6419E}" srcOrd="0" destOrd="11" presId="urn:microsoft.com/office/officeart/2005/8/layout/vList5"/>
    <dgm:cxn modelId="{906DB8B1-A781-4937-AA86-A77B73423CE9}" srcId="{5C547F7E-0EAE-4A6B-8899-EEB0CA79F909}" destId="{52E80312-D130-4B32-A13B-6998C6BD315F}" srcOrd="4" destOrd="0" parTransId="{491060D3-5ADE-4523-B8A5-8756DE98FD99}" sibTransId="{C5BE7CD0-A30C-4AD3-AEB0-4FF9FB39994F}"/>
    <dgm:cxn modelId="{62670216-B9DD-42FD-8D4D-AFF1F525279F}" srcId="{5C547F7E-0EAE-4A6B-8899-EEB0CA79F909}" destId="{D9AB6ECF-7406-4070-9A6C-55E9F100B783}" srcOrd="1" destOrd="0" parTransId="{72B126C9-BA73-4C10-9275-AF0818B41856}" sibTransId="{EBB12244-5B57-4CD5-A857-FC6A44A29B4F}"/>
    <dgm:cxn modelId="{FB849FAA-329F-4BA9-A6C0-E663C04DD5E7}" type="presOf" srcId="{FF5215A9-289C-4A6B-AA03-0C48DBABD61C}" destId="{73012F6B-4E72-4B5B-A680-6DF2B0DA86D8}" srcOrd="0" destOrd="3" presId="urn:microsoft.com/office/officeart/2005/8/layout/vList5"/>
    <dgm:cxn modelId="{76CE651F-0487-4180-B452-959651628421}" type="presOf" srcId="{F1F2B3E3-966E-466B-BEEB-54BC96A30DAD}" destId="{2A1DB1D9-4DD9-4082-8A2B-D57EBB1EA2E5}" srcOrd="0" destOrd="0" presId="urn:microsoft.com/office/officeart/2005/8/layout/vList5"/>
    <dgm:cxn modelId="{FD454466-437E-4209-BD3D-042D5E68CE5A}" type="presOf" srcId="{B6619DB5-CC3F-40E1-9DC4-608C9EB77C89}" destId="{9E1AB098-9829-40BF-9FFC-48345FD6419E}" srcOrd="0" destOrd="9" presId="urn:microsoft.com/office/officeart/2005/8/layout/vList5"/>
    <dgm:cxn modelId="{66DA0BBB-0A7B-4608-BCE2-3AB87C2D809D}" srcId="{F66AC171-505A-4C0B-910D-B4EA5ABE6B4D}" destId="{D11EC8AB-B475-4997-AB49-1CA270AE90AA}" srcOrd="7" destOrd="0" parTransId="{242A3180-C021-4618-9106-7327FD81F978}" sibTransId="{4CCA2C7F-D2C0-4358-B845-0C411EA01A58}"/>
    <dgm:cxn modelId="{F17FF0DA-ADC5-4D2E-B938-242D81B18404}" type="presOf" srcId="{F66AC171-505A-4C0B-910D-B4EA5ABE6B4D}" destId="{F9651ECF-4CD7-4219-B4CF-5762CEFE3C02}" srcOrd="0" destOrd="0" presId="urn:microsoft.com/office/officeart/2005/8/layout/vList5"/>
    <dgm:cxn modelId="{FCDF2C11-2001-4F43-939E-FC9F0CA065B8}" type="presOf" srcId="{4280E050-BAA3-443C-86B7-C3E171FB7DAD}" destId="{9E1AB098-9829-40BF-9FFC-48345FD6419E}" srcOrd="0" destOrd="1" presId="urn:microsoft.com/office/officeart/2005/8/layout/vList5"/>
    <dgm:cxn modelId="{E03C4558-F853-4F97-A166-E881F509006F}" srcId="{F66AC171-505A-4C0B-910D-B4EA5ABE6B4D}" destId="{D674E954-B613-42E6-94DE-BA7216E2B666}" srcOrd="4" destOrd="0" parTransId="{751686DA-35C2-4D1A-A101-2D000D86D702}" sibTransId="{24891667-2A7A-44E3-A104-3AE463214F5F}"/>
    <dgm:cxn modelId="{9E03CB34-787F-4706-ACCB-921A3FF7786C}" srcId="{F66AC171-505A-4C0B-910D-B4EA5ABE6B4D}" destId="{4280E050-BAA3-443C-86B7-C3E171FB7DAD}" srcOrd="1" destOrd="0" parTransId="{E0DD1291-7D63-423A-B0A5-A7717723D623}" sibTransId="{EE333917-F261-464B-A659-0097FCE2F20B}"/>
    <dgm:cxn modelId="{399097E9-820E-4360-9F7B-E010202BA9CB}" type="presOf" srcId="{3A859844-3EC3-4FDC-8BBD-1AF7BF424DDF}" destId="{9E1AB098-9829-40BF-9FFC-48345FD6419E}" srcOrd="0" destOrd="10" presId="urn:microsoft.com/office/officeart/2005/8/layout/vList5"/>
    <dgm:cxn modelId="{F25160E2-A992-4DA1-A0E5-E41A37B9752D}" srcId="{F1F2B3E3-966E-466B-BEEB-54BC96A30DAD}" destId="{F66AC171-505A-4C0B-910D-B4EA5ABE6B4D}" srcOrd="1" destOrd="0" parTransId="{C0ADE21D-852E-4BE5-B449-A401AA3A421D}" sibTransId="{1E91FB5D-959F-4DDB-8947-433048D64842}"/>
    <dgm:cxn modelId="{91BAD6C7-82CB-47F6-9194-04969CB8E71E}" srcId="{5C547F7E-0EAE-4A6B-8899-EEB0CA79F909}" destId="{2A7DD392-F540-4E3D-88EB-0BB1576FD5BD}" srcOrd="0" destOrd="0" parTransId="{4EF52211-0F23-41EB-9592-69A192EB4DA0}" sibTransId="{47E28918-85A8-4E6E-9C23-513EC322FD97}"/>
    <dgm:cxn modelId="{A31FE56E-B315-4CF6-922D-9BA4067F1FC2}" srcId="{5C547F7E-0EAE-4A6B-8899-EEB0CA79F909}" destId="{27B7F57F-906B-49FC-A627-B05FC753FBA2}" srcOrd="2" destOrd="0" parTransId="{76788430-AE59-41F9-886A-F12F95548422}" sibTransId="{04B11F20-8CCA-48D2-A6CD-9FB5D9510450}"/>
    <dgm:cxn modelId="{F5705AFF-ED7B-4C34-B508-4863C3FDB6F8}" type="presOf" srcId="{61BE2924-28D7-42A8-A784-7E2DAEC537F5}" destId="{9E1AB098-9829-40BF-9FFC-48345FD6419E}" srcOrd="0" destOrd="2" presId="urn:microsoft.com/office/officeart/2005/8/layout/vList5"/>
    <dgm:cxn modelId="{3CE9FB42-77FE-4886-B2FF-E0805289FA0F}" srcId="{F66AC171-505A-4C0B-910D-B4EA5ABE6B4D}" destId="{47837962-4800-4C82-9A28-213B52F0478F}" srcOrd="8" destOrd="0" parTransId="{548C5C43-34D4-45F9-AD35-2266FE0B9A55}" sibTransId="{E30F9A0C-591A-4511-8D4D-BC26C7A4632F}"/>
    <dgm:cxn modelId="{DF297FE7-1119-4B8D-8C1E-9D60F0F3E01D}" type="presOf" srcId="{F6687967-A421-4401-B738-0E48D880D58D}" destId="{9E1AB098-9829-40BF-9FFC-48345FD6419E}" srcOrd="0" destOrd="13" presId="urn:microsoft.com/office/officeart/2005/8/layout/vList5"/>
    <dgm:cxn modelId="{650BDE7A-9F3B-467F-B768-E4D5EDD3CC23}" srcId="{F66AC171-505A-4C0B-910D-B4EA5ABE6B4D}" destId="{0F3DA5DB-A7A6-4E32-B987-ECFC0FA5ADB1}" srcOrd="5" destOrd="0" parTransId="{9A573494-D189-4EA0-B52E-8CFFE920FDFC}" sibTransId="{EB7D57CE-4184-4D19-AE8B-CA838406D818}"/>
    <dgm:cxn modelId="{309E6BF4-21FB-42D2-9744-72289FBD1534}" srcId="{F1F2B3E3-966E-466B-BEEB-54BC96A30DAD}" destId="{5C547F7E-0EAE-4A6B-8899-EEB0CA79F909}" srcOrd="0" destOrd="0" parTransId="{0CE33D84-451D-478C-B29D-0B364806E51C}" sibTransId="{D8174768-0974-459E-8365-0532FFEACCCC}"/>
    <dgm:cxn modelId="{7545ACBD-A9C2-4BF1-9093-C13F081B81E4}" type="presOf" srcId="{5C547F7E-0EAE-4A6B-8899-EEB0CA79F909}" destId="{CDEFAE68-EAA5-406A-BCD8-0A551A98EAF4}" srcOrd="0" destOrd="0" presId="urn:microsoft.com/office/officeart/2005/8/layout/vList5"/>
    <dgm:cxn modelId="{433B4101-0189-488A-A748-D38CE03057F0}" srcId="{F66AC171-505A-4C0B-910D-B4EA5ABE6B4D}" destId="{47D1AF39-E217-475E-B947-B51F926891F5}" srcOrd="11" destOrd="0" parTransId="{8EA984AE-F450-4A46-9BCE-2691A5C0ED04}" sibTransId="{BDDE998D-D6C8-4417-834E-59A783C6A724}"/>
    <dgm:cxn modelId="{B9514F07-F634-49D3-A9DE-B46FCBE22C72}" srcId="{F66AC171-505A-4C0B-910D-B4EA5ABE6B4D}" destId="{3A859844-3EC3-4FDC-8BBD-1AF7BF424DDF}" srcOrd="10" destOrd="0" parTransId="{1AFCCB76-184B-47EF-A408-2CBCE78EC658}" sibTransId="{DC42D72E-7195-4AFB-AB8C-BFE98B0757AE}"/>
    <dgm:cxn modelId="{7F9AC545-3CCA-4F12-A25C-F46FE7AE7D33}" srcId="{F66AC171-505A-4C0B-910D-B4EA5ABE6B4D}" destId="{03BAE91D-8B22-4FE0-BD18-3FDD17D12092}" srcOrd="16" destOrd="0" parTransId="{96D82B5A-6E6E-42F8-818F-8E663CD90958}" sibTransId="{ABD18924-C53D-49B7-A1D1-533D5068395E}"/>
    <dgm:cxn modelId="{5F003492-042B-4D67-A7C2-6003FA0C0F8C}" srcId="{F66AC171-505A-4C0B-910D-B4EA5ABE6B4D}" destId="{02232598-F987-4185-8CB4-9F0071948D05}" srcOrd="6" destOrd="0" parTransId="{C7DE5327-96D3-4AA7-AEA9-B6F75471C4A8}" sibTransId="{7A9E2CCA-F687-4F58-9CCF-042501A4CA24}"/>
    <dgm:cxn modelId="{3FC55101-4975-409E-91CB-401AF9EEE231}" srcId="{F66AC171-505A-4C0B-910D-B4EA5ABE6B4D}" destId="{3E0626AD-0EF7-48A2-94AB-A7576495B43E}" srcOrd="17" destOrd="0" parTransId="{80991F3A-D162-49D7-8F4F-D965208C4A23}" sibTransId="{B13E456A-8788-4C26-A74C-ACCD4CA87699}"/>
    <dgm:cxn modelId="{4D01E43F-76A2-48BA-959A-315257934ABF}" srcId="{F66AC171-505A-4C0B-910D-B4EA5ABE6B4D}" destId="{9B2A23A6-E2FB-4E88-BE0F-27AEB2911F33}" srcOrd="15" destOrd="0" parTransId="{1D528EC3-3F0E-4B99-A55E-83DDC223B0E6}" sibTransId="{D865C82D-D361-47AF-8B82-55845225BD76}"/>
    <dgm:cxn modelId="{33EC72DB-B8B7-42DD-B30B-35A78B893295}" srcId="{F66AC171-505A-4C0B-910D-B4EA5ABE6B4D}" destId="{B6619DB5-CC3F-40E1-9DC4-608C9EB77C89}" srcOrd="9" destOrd="0" parTransId="{FB733F8B-76F9-413B-BF28-F851574AADA9}" sibTransId="{D0514305-2017-469C-94F7-9500E5BD8D3E}"/>
    <dgm:cxn modelId="{343DBF5B-B2AA-445E-A5CB-1BC95E094BBE}" type="presOf" srcId="{0F3DA5DB-A7A6-4E32-B987-ECFC0FA5ADB1}" destId="{9E1AB098-9829-40BF-9FFC-48345FD6419E}" srcOrd="0" destOrd="5" presId="urn:microsoft.com/office/officeart/2005/8/layout/vList5"/>
    <dgm:cxn modelId="{15F3CA1B-C931-4F4C-B884-66E490B29164}" type="presOf" srcId="{DF0EBFDE-D4C4-4E3A-8679-DD2419E05309}" destId="{9E1AB098-9829-40BF-9FFC-48345FD6419E}" srcOrd="0" destOrd="0" presId="urn:microsoft.com/office/officeart/2005/8/layout/vList5"/>
    <dgm:cxn modelId="{9B1B86C7-1799-4267-8FD1-958871B43198}" type="presOf" srcId="{C74958F6-FA8A-4CC2-8B53-956ED41FD90F}" destId="{9E1AB098-9829-40BF-9FFC-48345FD6419E}" srcOrd="0" destOrd="14" presId="urn:microsoft.com/office/officeart/2005/8/layout/vList5"/>
    <dgm:cxn modelId="{7F7B9517-5914-4DFA-B0CE-162DFA41987E}" type="presOf" srcId="{03BAE91D-8B22-4FE0-BD18-3FDD17D12092}" destId="{9E1AB098-9829-40BF-9FFC-48345FD6419E}" srcOrd="0" destOrd="16" presId="urn:microsoft.com/office/officeart/2005/8/layout/vList5"/>
    <dgm:cxn modelId="{4428C304-C06F-4F74-A549-2F5F4C2E25BD}" srcId="{F66AC171-505A-4C0B-910D-B4EA5ABE6B4D}" destId="{61BE2924-28D7-42A8-A784-7E2DAEC537F5}" srcOrd="2" destOrd="0" parTransId="{69D2F118-BA4A-4045-8881-7E7725188CFF}" sibTransId="{6F65FFD0-2309-4FD8-99F3-FC32A7CAD481}"/>
    <dgm:cxn modelId="{503F281D-EA8D-4661-BA1C-8E2951693C52}" type="presOf" srcId="{27B7F57F-906B-49FC-A627-B05FC753FBA2}" destId="{73012F6B-4E72-4B5B-A680-6DF2B0DA86D8}" srcOrd="0" destOrd="2" presId="urn:microsoft.com/office/officeart/2005/8/layout/vList5"/>
    <dgm:cxn modelId="{5B187C69-4397-4FD2-9E82-07A822E9AB06}" type="presOf" srcId="{47837962-4800-4C82-9A28-213B52F0478F}" destId="{9E1AB098-9829-40BF-9FFC-48345FD6419E}" srcOrd="0" destOrd="8" presId="urn:microsoft.com/office/officeart/2005/8/layout/vList5"/>
    <dgm:cxn modelId="{C558E570-DA05-4983-8F6C-B9756FE2A13B}" type="presOf" srcId="{2A7DD392-F540-4E3D-88EB-0BB1576FD5BD}" destId="{73012F6B-4E72-4B5B-A680-6DF2B0DA86D8}" srcOrd="0" destOrd="0" presId="urn:microsoft.com/office/officeart/2005/8/layout/vList5"/>
    <dgm:cxn modelId="{06D559F1-CB44-4E0E-A8C3-844F4588F935}" srcId="{F66AC171-505A-4C0B-910D-B4EA5ABE6B4D}" destId="{F6687967-A421-4401-B738-0E48D880D58D}" srcOrd="13" destOrd="0" parTransId="{5A84BB9B-CC32-4C7E-8CA6-23CF580E7E05}" sibTransId="{55E72E96-9347-49F6-8C78-B418AC5608E7}"/>
    <dgm:cxn modelId="{ADF5AB37-7029-497D-B42D-73D9362B9C94}" type="presOf" srcId="{3E0626AD-0EF7-48A2-94AB-A7576495B43E}" destId="{9E1AB098-9829-40BF-9FFC-48345FD6419E}" srcOrd="0" destOrd="17" presId="urn:microsoft.com/office/officeart/2005/8/layout/vList5"/>
    <dgm:cxn modelId="{DAE0EFB9-D852-4778-BCF2-521967665083}" type="presOf" srcId="{17046BD5-A92C-4C20-A6BA-661998C24B94}" destId="{9E1AB098-9829-40BF-9FFC-48345FD6419E}" srcOrd="0" destOrd="12" presId="urn:microsoft.com/office/officeart/2005/8/layout/vList5"/>
    <dgm:cxn modelId="{334B67BA-6629-4F0D-9C2D-A778CBAACC52}" srcId="{F66AC171-505A-4C0B-910D-B4EA5ABE6B4D}" destId="{83A44F3D-18AC-458D-B79D-48F3B950FF07}" srcOrd="3" destOrd="0" parTransId="{9C4F3FEF-5051-44ED-BCAE-0B959AED5059}" sibTransId="{83BA1029-2898-452B-9E9F-FACA8EA44C52}"/>
    <dgm:cxn modelId="{CEB3D156-AEEE-4FC0-87BB-735D2CDA32DE}" type="presOf" srcId="{52E80312-D130-4B32-A13B-6998C6BD315F}" destId="{73012F6B-4E72-4B5B-A680-6DF2B0DA86D8}" srcOrd="0" destOrd="4" presId="urn:microsoft.com/office/officeart/2005/8/layout/vList5"/>
    <dgm:cxn modelId="{C076D030-63D7-4C9C-90AE-7577B3656817}" srcId="{F66AC171-505A-4C0B-910D-B4EA5ABE6B4D}" destId="{DF0EBFDE-D4C4-4E3A-8679-DD2419E05309}" srcOrd="0" destOrd="0" parTransId="{6537A4BD-2434-49E5-A1E6-A19BC8355F79}" sibTransId="{16C2DCAF-AC27-4D3D-BF9A-572E8D354EA2}"/>
    <dgm:cxn modelId="{658CCDD5-8FA4-4F86-A2A4-A2E0ABCDDBE1}" srcId="{5C547F7E-0EAE-4A6B-8899-EEB0CA79F909}" destId="{FF5215A9-289C-4A6B-AA03-0C48DBABD61C}" srcOrd="3" destOrd="0" parTransId="{462E3480-F225-48EF-B02C-071C305F5F9C}" sibTransId="{D017028B-DF65-44F6-B2A1-835D13AB5536}"/>
    <dgm:cxn modelId="{68410DF7-8067-4916-9388-DCBC548CB744}" type="presOf" srcId="{D11EC8AB-B475-4997-AB49-1CA270AE90AA}" destId="{9E1AB098-9829-40BF-9FFC-48345FD6419E}" srcOrd="0" destOrd="7" presId="urn:microsoft.com/office/officeart/2005/8/layout/vList5"/>
    <dgm:cxn modelId="{09C88D31-122D-4E5D-B52F-8F258E781B03}" srcId="{F66AC171-505A-4C0B-910D-B4EA5ABE6B4D}" destId="{17046BD5-A92C-4C20-A6BA-661998C24B94}" srcOrd="12" destOrd="0" parTransId="{90214D38-5450-44A5-A9BF-6225192B440A}" sibTransId="{EF067C43-3EBF-438E-B6A8-46FFCEE71718}"/>
    <dgm:cxn modelId="{BFC399E1-FFDE-43F9-B3C2-854E02F48164}" srcId="{F66AC171-505A-4C0B-910D-B4EA5ABE6B4D}" destId="{C74958F6-FA8A-4CC2-8B53-956ED41FD90F}" srcOrd="14" destOrd="0" parTransId="{EA822AC2-5D5A-44AD-A08B-0C0051CB915D}" sibTransId="{3DA8720E-CD2F-4D84-8D5F-9923D3649171}"/>
    <dgm:cxn modelId="{3752F3C4-A6AB-4D43-BF4D-F33CDAD641B3}" type="presOf" srcId="{9B2A23A6-E2FB-4E88-BE0F-27AEB2911F33}" destId="{9E1AB098-9829-40BF-9FFC-48345FD6419E}" srcOrd="0" destOrd="15" presId="urn:microsoft.com/office/officeart/2005/8/layout/vList5"/>
    <dgm:cxn modelId="{2C929A9C-0E6F-46DC-A63D-8A16D37D9DCC}" type="presParOf" srcId="{2A1DB1D9-4DD9-4082-8A2B-D57EBB1EA2E5}" destId="{102D6F2F-7AD6-420F-A9F2-72883D62CA9B}" srcOrd="0" destOrd="0" presId="urn:microsoft.com/office/officeart/2005/8/layout/vList5"/>
    <dgm:cxn modelId="{EEB73061-A336-48FE-AC1C-40D4D1CFABEC}" type="presParOf" srcId="{102D6F2F-7AD6-420F-A9F2-72883D62CA9B}" destId="{CDEFAE68-EAA5-406A-BCD8-0A551A98EAF4}" srcOrd="0" destOrd="0" presId="urn:microsoft.com/office/officeart/2005/8/layout/vList5"/>
    <dgm:cxn modelId="{C4BB84D4-707D-4CAD-A75A-B1E5AA1912F6}" type="presParOf" srcId="{102D6F2F-7AD6-420F-A9F2-72883D62CA9B}" destId="{73012F6B-4E72-4B5B-A680-6DF2B0DA86D8}" srcOrd="1" destOrd="0" presId="urn:microsoft.com/office/officeart/2005/8/layout/vList5"/>
    <dgm:cxn modelId="{9F4543EC-EB63-41F5-B59A-5ACD4FFD355A}" type="presParOf" srcId="{2A1DB1D9-4DD9-4082-8A2B-D57EBB1EA2E5}" destId="{5D40F919-A50F-4F8C-A3FB-1CA6180AD178}" srcOrd="1" destOrd="0" presId="urn:microsoft.com/office/officeart/2005/8/layout/vList5"/>
    <dgm:cxn modelId="{7A56D635-4D28-48A8-9896-261CCC3AF348}" type="presParOf" srcId="{2A1DB1D9-4DD9-4082-8A2B-D57EBB1EA2E5}" destId="{052A07C8-9132-48FC-BFD9-B512C5B61774}" srcOrd="2" destOrd="0" presId="urn:microsoft.com/office/officeart/2005/8/layout/vList5"/>
    <dgm:cxn modelId="{483392D5-6E6C-4DF9-AA72-C128DF16CF25}" type="presParOf" srcId="{052A07C8-9132-48FC-BFD9-B512C5B61774}" destId="{F9651ECF-4CD7-4219-B4CF-5762CEFE3C02}" srcOrd="0" destOrd="0" presId="urn:microsoft.com/office/officeart/2005/8/layout/vList5"/>
    <dgm:cxn modelId="{A4E9E513-655D-45AB-9313-F185DC1BD72D}" type="presParOf" srcId="{052A07C8-9132-48FC-BFD9-B512C5B61774}" destId="{9E1AB098-9829-40BF-9FFC-48345FD641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F2B3E3-966E-466B-BEEB-54BC96A30DAD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5C547F7E-0EAE-4A6B-8899-EEB0CA79F909}">
      <dgm:prSet phldrT="[Текст]" custT="1"/>
      <dgm:spPr/>
      <dgm:t>
        <a:bodyPr/>
        <a:lstStyle/>
        <a:p>
          <a:r>
            <a:rPr lang="ru-RU" sz="2000" dirty="0" smtClean="0"/>
            <a:t>Кто принял участие в опросе</a:t>
          </a:r>
          <a:r>
            <a:rPr lang="en-US" sz="2000" dirty="0" smtClean="0"/>
            <a:t>?</a:t>
          </a:r>
          <a:r>
            <a:rPr lang="ru-RU" sz="2000" dirty="0" smtClean="0"/>
            <a:t> </a:t>
          </a:r>
          <a:endParaRPr lang="ru-RU" sz="2000" dirty="0"/>
        </a:p>
      </dgm:t>
    </dgm:pt>
    <dgm:pt modelId="{0CE33D84-451D-478C-B29D-0B364806E51C}" type="parTrans" cxnId="{309E6BF4-21FB-42D2-9744-72289FBD1534}">
      <dgm:prSet/>
      <dgm:spPr/>
      <dgm:t>
        <a:bodyPr/>
        <a:lstStyle/>
        <a:p>
          <a:endParaRPr lang="ru-RU"/>
        </a:p>
      </dgm:t>
    </dgm:pt>
    <dgm:pt modelId="{D8174768-0974-459E-8365-0532FFEACCCC}" type="sibTrans" cxnId="{309E6BF4-21FB-42D2-9744-72289FBD1534}">
      <dgm:prSet/>
      <dgm:spPr/>
      <dgm:t>
        <a:bodyPr/>
        <a:lstStyle/>
        <a:p>
          <a:endParaRPr lang="ru-RU"/>
        </a:p>
      </dgm:t>
    </dgm:pt>
    <dgm:pt modelId="{5F3086BD-D141-4107-B6C3-545F483D5E3D}">
      <dgm:prSet phldrT="[Текст]" custT="1"/>
      <dgm:spPr/>
      <dgm:t>
        <a:bodyPr/>
        <a:lstStyle/>
        <a:p>
          <a:endParaRPr lang="ru-RU" sz="1800" dirty="0"/>
        </a:p>
      </dgm:t>
    </dgm:pt>
    <dgm:pt modelId="{04C6D8FD-2399-4E76-8FB3-10C41BA4DE6F}" type="parTrans" cxnId="{65EC7C8D-84B3-4890-A000-965A64EE1E9D}">
      <dgm:prSet/>
      <dgm:spPr/>
      <dgm:t>
        <a:bodyPr/>
        <a:lstStyle/>
        <a:p>
          <a:endParaRPr lang="ru-RU"/>
        </a:p>
      </dgm:t>
    </dgm:pt>
    <dgm:pt modelId="{4C82DA50-ECB2-486D-AD3F-0F93402D6BE1}" type="sibTrans" cxnId="{65EC7C8D-84B3-4890-A000-965A64EE1E9D}">
      <dgm:prSet/>
      <dgm:spPr/>
      <dgm:t>
        <a:bodyPr/>
        <a:lstStyle/>
        <a:p>
          <a:endParaRPr lang="ru-RU"/>
        </a:p>
      </dgm:t>
    </dgm:pt>
    <dgm:pt modelId="{84DDC953-B7EA-4B17-BC32-ADAB92CCB8EE}">
      <dgm:prSet phldrT="[Текст]" custT="1"/>
      <dgm:spPr/>
      <dgm:t>
        <a:bodyPr/>
        <a:lstStyle/>
        <a:p>
          <a:r>
            <a:rPr lang="ru-RU" sz="2400" dirty="0" smtClean="0"/>
            <a:t> Возрастной коридор опрошенных – от 26 до 55 лет</a:t>
          </a:r>
          <a:endParaRPr lang="ru-RU" sz="2400" dirty="0"/>
        </a:p>
      </dgm:t>
    </dgm:pt>
    <dgm:pt modelId="{ACD76999-94C0-42A2-BD8C-EB07C91B36F8}" type="parTrans" cxnId="{22E412D7-CDDD-4E7E-B002-825AA721D52E}">
      <dgm:prSet/>
      <dgm:spPr/>
      <dgm:t>
        <a:bodyPr/>
        <a:lstStyle/>
        <a:p>
          <a:endParaRPr lang="ru-RU"/>
        </a:p>
      </dgm:t>
    </dgm:pt>
    <dgm:pt modelId="{6F44073B-17F1-4781-B511-EF2FCC144594}" type="sibTrans" cxnId="{22E412D7-CDDD-4E7E-B002-825AA721D52E}">
      <dgm:prSet/>
      <dgm:spPr/>
      <dgm:t>
        <a:bodyPr/>
        <a:lstStyle/>
        <a:p>
          <a:endParaRPr lang="ru-RU"/>
        </a:p>
      </dgm:t>
    </dgm:pt>
    <dgm:pt modelId="{2FE8F0AE-B6ED-4421-9C4D-AEA9A74DE706}">
      <dgm:prSet phldrT="[Текст]" custT="1"/>
      <dgm:spPr/>
      <dgm:t>
        <a:bodyPr/>
        <a:lstStyle/>
        <a:p>
          <a:r>
            <a:rPr lang="ru-RU" sz="2400" dirty="0" smtClean="0"/>
            <a:t> Все преподаватели либо имеют за плечами многолетнюю практику, либо в настоящее время совмещают преподавание с работой в библиотеке</a:t>
          </a:r>
          <a:endParaRPr lang="ru-RU" sz="2400" dirty="0"/>
        </a:p>
      </dgm:t>
    </dgm:pt>
    <dgm:pt modelId="{43C965DC-8B73-4BE6-ACDD-AD72A6A59082}" type="parTrans" cxnId="{102C398C-A0C8-438C-BAA0-F41A06986A3E}">
      <dgm:prSet/>
      <dgm:spPr/>
      <dgm:t>
        <a:bodyPr/>
        <a:lstStyle/>
        <a:p>
          <a:endParaRPr lang="ru-RU"/>
        </a:p>
      </dgm:t>
    </dgm:pt>
    <dgm:pt modelId="{96DADACB-8DF2-4F37-A3A1-A26F7AD7DFE0}" type="sibTrans" cxnId="{102C398C-A0C8-438C-BAA0-F41A06986A3E}">
      <dgm:prSet/>
      <dgm:spPr/>
      <dgm:t>
        <a:bodyPr/>
        <a:lstStyle/>
        <a:p>
          <a:endParaRPr lang="ru-RU"/>
        </a:p>
      </dgm:t>
    </dgm:pt>
    <dgm:pt modelId="{8CA089FD-050A-41B7-B5F1-198E8FE38E73}">
      <dgm:prSet phldrT="[Текст]" custT="1"/>
      <dgm:spPr/>
      <dgm:t>
        <a:bodyPr/>
        <a:lstStyle/>
        <a:p>
          <a:endParaRPr lang="ru-RU" sz="1100" dirty="0"/>
        </a:p>
      </dgm:t>
    </dgm:pt>
    <dgm:pt modelId="{C9D96BA7-DEA4-4126-AA31-3AEB2BB93439}" type="parTrans" cxnId="{9F3B8CD3-2852-479F-B7FA-2284C33B968F}">
      <dgm:prSet/>
      <dgm:spPr/>
      <dgm:t>
        <a:bodyPr/>
        <a:lstStyle/>
        <a:p>
          <a:endParaRPr lang="ru-RU"/>
        </a:p>
      </dgm:t>
    </dgm:pt>
    <dgm:pt modelId="{86FD645F-58FF-4101-8871-404A149DC3A2}" type="sibTrans" cxnId="{9F3B8CD3-2852-479F-B7FA-2284C33B968F}">
      <dgm:prSet/>
      <dgm:spPr/>
      <dgm:t>
        <a:bodyPr/>
        <a:lstStyle/>
        <a:p>
          <a:endParaRPr lang="ru-RU"/>
        </a:p>
      </dgm:t>
    </dgm:pt>
    <dgm:pt modelId="{13A2F726-8EDC-48E8-9F99-2D543B25BD04}">
      <dgm:prSet phldrT="[Текст]" custT="1"/>
      <dgm:spPr/>
      <dgm:t>
        <a:bodyPr/>
        <a:lstStyle/>
        <a:p>
          <a:r>
            <a:rPr lang="ru-RU" sz="2400" dirty="0" smtClean="0"/>
            <a:t> Все преподаватели – выпускники направления подготовки «Библиотечно-информационная деятельность» Удмуртского государственного университета</a:t>
          </a:r>
          <a:endParaRPr lang="ru-RU" sz="2400" dirty="0"/>
        </a:p>
      </dgm:t>
    </dgm:pt>
    <dgm:pt modelId="{8808F8E7-4946-4056-85E2-F1D56256EC49}" type="parTrans" cxnId="{02CF1517-F1C2-49E2-BC6D-93DCE4F825A5}">
      <dgm:prSet/>
      <dgm:spPr/>
      <dgm:t>
        <a:bodyPr/>
        <a:lstStyle/>
        <a:p>
          <a:endParaRPr lang="ru-RU"/>
        </a:p>
      </dgm:t>
    </dgm:pt>
    <dgm:pt modelId="{761F907B-D494-49EC-A42F-2509600F3AE9}" type="sibTrans" cxnId="{02CF1517-F1C2-49E2-BC6D-93DCE4F825A5}">
      <dgm:prSet/>
      <dgm:spPr/>
      <dgm:t>
        <a:bodyPr/>
        <a:lstStyle/>
        <a:p>
          <a:endParaRPr lang="ru-RU"/>
        </a:p>
      </dgm:t>
    </dgm:pt>
    <dgm:pt modelId="{E0076E89-A6AA-4064-8EE4-B3CB47F4F1F6}">
      <dgm:prSet phldrT="[Текст]" custT="1"/>
      <dgm:spPr/>
      <dgm:t>
        <a:bodyPr/>
        <a:lstStyle/>
        <a:p>
          <a:r>
            <a:rPr lang="ru-RU" sz="2400" dirty="0" smtClean="0"/>
            <a:t> Преподаватели Удмуртского государственного университета (4 человека), обеспечивающие ведение дисциплин из профессионального блока</a:t>
          </a:r>
          <a:endParaRPr lang="ru-RU" sz="2400" dirty="0"/>
        </a:p>
      </dgm:t>
    </dgm:pt>
    <dgm:pt modelId="{3EF59C57-8611-478E-86E7-618FC607FA03}" type="parTrans" cxnId="{01A6E1AF-62D3-4FE6-9382-3C20E852E8A3}">
      <dgm:prSet/>
      <dgm:spPr/>
      <dgm:t>
        <a:bodyPr/>
        <a:lstStyle/>
        <a:p>
          <a:endParaRPr lang="ru-RU"/>
        </a:p>
      </dgm:t>
    </dgm:pt>
    <dgm:pt modelId="{A041543D-AF96-4013-B5FD-BED471C96789}" type="sibTrans" cxnId="{01A6E1AF-62D3-4FE6-9382-3C20E852E8A3}">
      <dgm:prSet/>
      <dgm:spPr/>
      <dgm:t>
        <a:bodyPr/>
        <a:lstStyle/>
        <a:p>
          <a:endParaRPr lang="ru-RU"/>
        </a:p>
      </dgm:t>
    </dgm:pt>
    <dgm:pt modelId="{2A1DB1D9-4DD9-4082-8A2B-D57EBB1EA2E5}" type="pres">
      <dgm:prSet presAssocID="{F1F2B3E3-966E-466B-BEEB-54BC96A30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2D6F2F-7AD6-420F-A9F2-72883D62CA9B}" type="pres">
      <dgm:prSet presAssocID="{5C547F7E-0EAE-4A6B-8899-EEB0CA79F909}" presName="linNode" presStyleCnt="0"/>
      <dgm:spPr/>
    </dgm:pt>
    <dgm:pt modelId="{CDEFAE68-EAA5-406A-BCD8-0A551A98EAF4}" type="pres">
      <dgm:prSet presAssocID="{5C547F7E-0EAE-4A6B-8899-EEB0CA79F909}" presName="parentText" presStyleLbl="node1" presStyleIdx="0" presStyleCnt="1" custScaleX="35532" custScaleY="30272" custLinFactNeighborX="-1714" custLinFactNeighborY="-423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12F6B-4E72-4B5B-A680-6DF2B0DA86D8}" type="pres">
      <dgm:prSet presAssocID="{5C547F7E-0EAE-4A6B-8899-EEB0CA79F909}" presName="descendantText" presStyleLbl="alignAccFollowNode1" presStyleIdx="0" presStyleCnt="1" custScaleX="139372" custScaleY="102153" custLinFactNeighborX="2406" custLinFactNeighborY="-42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D788B0-C02A-4D4C-89DB-4FE3613B9A8C}" type="presOf" srcId="{84DDC953-B7EA-4B17-BC32-ADAB92CCB8EE}" destId="{73012F6B-4E72-4B5B-A680-6DF2B0DA86D8}" srcOrd="0" destOrd="2" presId="urn:microsoft.com/office/officeart/2005/8/layout/vList5"/>
    <dgm:cxn modelId="{7545ACBD-A9C2-4BF1-9093-C13F081B81E4}" type="presOf" srcId="{5C547F7E-0EAE-4A6B-8899-EEB0CA79F909}" destId="{CDEFAE68-EAA5-406A-BCD8-0A551A98EAF4}" srcOrd="0" destOrd="0" presId="urn:microsoft.com/office/officeart/2005/8/layout/vList5"/>
    <dgm:cxn modelId="{22E412D7-CDDD-4E7E-B002-825AA721D52E}" srcId="{5C547F7E-0EAE-4A6B-8899-EEB0CA79F909}" destId="{84DDC953-B7EA-4B17-BC32-ADAB92CCB8EE}" srcOrd="2" destOrd="0" parTransId="{ACD76999-94C0-42A2-BD8C-EB07C91B36F8}" sibTransId="{6F44073B-17F1-4781-B511-EF2FCC144594}"/>
    <dgm:cxn modelId="{BA3C7543-A4AF-4D75-981A-3101FE22CB01}" type="presOf" srcId="{2FE8F0AE-B6ED-4421-9C4D-AEA9A74DE706}" destId="{73012F6B-4E72-4B5B-A680-6DF2B0DA86D8}" srcOrd="0" destOrd="3" presId="urn:microsoft.com/office/officeart/2005/8/layout/vList5"/>
    <dgm:cxn modelId="{F847DCA8-AC49-4CAE-9731-632C28CA1795}" type="presOf" srcId="{5F3086BD-D141-4107-B6C3-545F483D5E3D}" destId="{73012F6B-4E72-4B5B-A680-6DF2B0DA86D8}" srcOrd="0" destOrd="0" presId="urn:microsoft.com/office/officeart/2005/8/layout/vList5"/>
    <dgm:cxn modelId="{7BF655B3-3189-4619-8B81-4DD0D4D18F90}" type="presOf" srcId="{13A2F726-8EDC-48E8-9F99-2D543B25BD04}" destId="{73012F6B-4E72-4B5B-A680-6DF2B0DA86D8}" srcOrd="0" destOrd="4" presId="urn:microsoft.com/office/officeart/2005/8/layout/vList5"/>
    <dgm:cxn modelId="{76CE651F-0487-4180-B452-959651628421}" type="presOf" srcId="{F1F2B3E3-966E-466B-BEEB-54BC96A30DAD}" destId="{2A1DB1D9-4DD9-4082-8A2B-D57EBB1EA2E5}" srcOrd="0" destOrd="0" presId="urn:microsoft.com/office/officeart/2005/8/layout/vList5"/>
    <dgm:cxn modelId="{9F3B8CD3-2852-479F-B7FA-2284C33B968F}" srcId="{5C547F7E-0EAE-4A6B-8899-EEB0CA79F909}" destId="{8CA089FD-050A-41B7-B5F1-198E8FE38E73}" srcOrd="5" destOrd="0" parTransId="{C9D96BA7-DEA4-4126-AA31-3AEB2BB93439}" sibTransId="{86FD645F-58FF-4101-8871-404A149DC3A2}"/>
    <dgm:cxn modelId="{0B8DF26D-AA2B-4FC2-94FF-9A084395792D}" type="presOf" srcId="{E0076E89-A6AA-4064-8EE4-B3CB47F4F1F6}" destId="{73012F6B-4E72-4B5B-A680-6DF2B0DA86D8}" srcOrd="0" destOrd="1" presId="urn:microsoft.com/office/officeart/2005/8/layout/vList5"/>
    <dgm:cxn modelId="{02CF1517-F1C2-49E2-BC6D-93DCE4F825A5}" srcId="{5C547F7E-0EAE-4A6B-8899-EEB0CA79F909}" destId="{13A2F726-8EDC-48E8-9F99-2D543B25BD04}" srcOrd="4" destOrd="0" parTransId="{8808F8E7-4946-4056-85E2-F1D56256EC49}" sibTransId="{761F907B-D494-49EC-A42F-2509600F3AE9}"/>
    <dgm:cxn modelId="{309E6BF4-21FB-42D2-9744-72289FBD1534}" srcId="{F1F2B3E3-966E-466B-BEEB-54BC96A30DAD}" destId="{5C547F7E-0EAE-4A6B-8899-EEB0CA79F909}" srcOrd="0" destOrd="0" parTransId="{0CE33D84-451D-478C-B29D-0B364806E51C}" sibTransId="{D8174768-0974-459E-8365-0532FFEACCCC}"/>
    <dgm:cxn modelId="{E5DD6695-4732-495F-94A1-E5B432486C70}" type="presOf" srcId="{8CA089FD-050A-41B7-B5F1-198E8FE38E73}" destId="{73012F6B-4E72-4B5B-A680-6DF2B0DA86D8}" srcOrd="0" destOrd="5" presId="urn:microsoft.com/office/officeart/2005/8/layout/vList5"/>
    <dgm:cxn modelId="{65EC7C8D-84B3-4890-A000-965A64EE1E9D}" srcId="{5C547F7E-0EAE-4A6B-8899-EEB0CA79F909}" destId="{5F3086BD-D141-4107-B6C3-545F483D5E3D}" srcOrd="0" destOrd="0" parTransId="{04C6D8FD-2399-4E76-8FB3-10C41BA4DE6F}" sibTransId="{4C82DA50-ECB2-486D-AD3F-0F93402D6BE1}"/>
    <dgm:cxn modelId="{102C398C-A0C8-438C-BAA0-F41A06986A3E}" srcId="{5C547F7E-0EAE-4A6B-8899-EEB0CA79F909}" destId="{2FE8F0AE-B6ED-4421-9C4D-AEA9A74DE706}" srcOrd="3" destOrd="0" parTransId="{43C965DC-8B73-4BE6-ACDD-AD72A6A59082}" sibTransId="{96DADACB-8DF2-4F37-A3A1-A26F7AD7DFE0}"/>
    <dgm:cxn modelId="{01A6E1AF-62D3-4FE6-9382-3C20E852E8A3}" srcId="{5C547F7E-0EAE-4A6B-8899-EEB0CA79F909}" destId="{E0076E89-A6AA-4064-8EE4-B3CB47F4F1F6}" srcOrd="1" destOrd="0" parTransId="{3EF59C57-8611-478E-86E7-618FC607FA03}" sibTransId="{A041543D-AF96-4013-B5FD-BED471C96789}"/>
    <dgm:cxn modelId="{2C929A9C-0E6F-46DC-A63D-8A16D37D9DCC}" type="presParOf" srcId="{2A1DB1D9-4DD9-4082-8A2B-D57EBB1EA2E5}" destId="{102D6F2F-7AD6-420F-A9F2-72883D62CA9B}" srcOrd="0" destOrd="0" presId="urn:microsoft.com/office/officeart/2005/8/layout/vList5"/>
    <dgm:cxn modelId="{EEB73061-A336-48FE-AC1C-40D4D1CFABEC}" type="presParOf" srcId="{102D6F2F-7AD6-420F-A9F2-72883D62CA9B}" destId="{CDEFAE68-EAA5-406A-BCD8-0A551A98EAF4}" srcOrd="0" destOrd="0" presId="urn:microsoft.com/office/officeart/2005/8/layout/vList5"/>
    <dgm:cxn modelId="{C4BB84D4-707D-4CAD-A75A-B1E5AA1912F6}" type="presParOf" srcId="{102D6F2F-7AD6-420F-A9F2-72883D62CA9B}" destId="{73012F6B-4E72-4B5B-A680-6DF2B0DA86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F2B3E3-966E-466B-BEEB-54BC96A30DAD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2A1DB1D9-4DD9-4082-8A2B-D57EBB1EA2E5}" type="pres">
      <dgm:prSet presAssocID="{F1F2B3E3-966E-466B-BEEB-54BC96A30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6CE651F-0487-4180-B452-959651628421}" type="presOf" srcId="{F1F2B3E3-966E-466B-BEEB-54BC96A30DAD}" destId="{2A1DB1D9-4DD9-4082-8A2B-D57EBB1EA2E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12F6B-4E72-4B5B-A680-6DF2B0DA86D8}">
      <dsp:nvSpPr>
        <dsp:cNvPr id="0" name=""/>
        <dsp:cNvSpPr/>
      </dsp:nvSpPr>
      <dsp:spPr>
        <a:xfrm rot="5400000">
          <a:off x="4393462" y="-1171945"/>
          <a:ext cx="5350377" cy="916231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А) Директор библиотеки – заведующий выпускающей кафедры (стратегия партнерства на 4 года обучения)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Б) Преподаватели кафедры – сотрудники библиотеки </a:t>
          </a:r>
          <a:r>
            <a:rPr lang="ru-RU" sz="2400" kern="1200" dirty="0" err="1" smtClean="0"/>
            <a:t>УдГУ</a:t>
          </a:r>
          <a:r>
            <a:rPr lang="ru-RU" sz="2400" kern="1200" dirty="0" smtClean="0"/>
            <a:t> (согласование мероприятий в соответствии с учебным планом и планом работы библиотеки, студенческое участие в работе библиотеки, согласование кураторства на местах)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В) Студенты направления – сотрудники библиотеки </a:t>
          </a:r>
          <a:r>
            <a:rPr lang="ru-RU" sz="2400" kern="1200" dirty="0" err="1" smtClean="0"/>
            <a:t>УдГУ</a:t>
          </a:r>
          <a:r>
            <a:rPr lang="ru-RU" sz="2400" kern="1200" dirty="0" smtClean="0"/>
            <a:t> (рефлексия на проводимые мероприятия)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Г) Преподаватели – студенты направления (</a:t>
          </a:r>
          <a:r>
            <a:rPr lang="ru-RU" sz="2400" kern="1200" dirty="0" err="1" smtClean="0"/>
            <a:t>подытоживание</a:t>
          </a:r>
          <a:r>
            <a:rPr lang="ru-RU" sz="2400" kern="1200" dirty="0" smtClean="0"/>
            <a:t>, оценка усвоения материала)</a:t>
          </a:r>
          <a:endParaRPr lang="ru-RU" sz="2400" kern="1200" dirty="0"/>
        </a:p>
      </dsp:txBody>
      <dsp:txXfrm rot="-5400000">
        <a:off x="2487495" y="995206"/>
        <a:ext cx="8901128" cy="4828009"/>
      </dsp:txXfrm>
    </dsp:sp>
    <dsp:sp modelId="{CDEFAE68-EAA5-406A-BCD8-0A551A98EAF4}">
      <dsp:nvSpPr>
        <dsp:cNvPr id="0" name=""/>
        <dsp:cNvSpPr/>
      </dsp:nvSpPr>
      <dsp:spPr>
        <a:xfrm>
          <a:off x="0" y="8244"/>
          <a:ext cx="2485211" cy="28316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 кем и кому важно договориться в первую очередь</a:t>
          </a:r>
          <a:r>
            <a:rPr lang="en-US" sz="2700" kern="1200" dirty="0" smtClean="0"/>
            <a:t>?</a:t>
          </a:r>
          <a:endParaRPr lang="ru-RU" sz="2700" kern="1200" dirty="0"/>
        </a:p>
      </dsp:txBody>
      <dsp:txXfrm>
        <a:off x="121318" y="129562"/>
        <a:ext cx="2242575" cy="25889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12F6B-4E72-4B5B-A680-6DF2B0DA86D8}">
      <dsp:nvSpPr>
        <dsp:cNvPr id="0" name=""/>
        <dsp:cNvSpPr/>
      </dsp:nvSpPr>
      <dsp:spPr>
        <a:xfrm rot="5400000">
          <a:off x="3681071" y="-2332071"/>
          <a:ext cx="5357181" cy="100213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Необходимо построение траектории практики студентов на базе библиотеки (согласование «работодатель – вуз»</a:t>
          </a:r>
          <a:r>
            <a:rPr lang="en-US" sz="2400" kern="1200" dirty="0" smtClean="0"/>
            <a:t>:</a:t>
          </a:r>
          <a:r>
            <a:rPr lang="ru-RU" sz="2400" kern="1200" dirty="0" smtClean="0"/>
            <a:t> что хотят получить от практики обе стороны)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Настройка мотивационных рычагов со всех сторон</a:t>
          </a:r>
          <a:r>
            <a:rPr lang="en-US" sz="2400" kern="1200" dirty="0" smtClean="0"/>
            <a:t>:</a:t>
          </a:r>
          <a:r>
            <a:rPr lang="ru-RU" sz="2400" kern="1200" dirty="0" smtClean="0"/>
            <a:t> ВУЗ – БИБЛИОТЕКА – СТУДЕНТ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Привлечение студентов к проведению библиотечных мероприятий</a:t>
          </a:r>
          <a:r>
            <a:rPr lang="en-US" sz="2400" kern="1200" dirty="0" smtClean="0"/>
            <a:t>;</a:t>
          </a:r>
          <a:r>
            <a:rPr lang="ru-RU" sz="2400" kern="1200" dirty="0" smtClean="0"/>
            <a:t> к участию в исследованиях, конференциях и т.д.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Практикоориентированные</a:t>
          </a:r>
          <a:r>
            <a:rPr lang="ru-RU" sz="2400" kern="1200" dirty="0" smtClean="0"/>
            <a:t> курсовые и дипломные работы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Повышение статуса профессии совместными усилиями (в </a:t>
          </a:r>
          <a:r>
            <a:rPr lang="ru-RU" sz="2400" kern="1200" dirty="0" err="1" smtClean="0"/>
            <a:t>т.ч</a:t>
          </a:r>
          <a:r>
            <a:rPr lang="ru-RU" sz="2400" kern="1200" dirty="0" smtClean="0"/>
            <a:t>. </a:t>
          </a:r>
          <a:r>
            <a:rPr lang="ru-RU" sz="2400" kern="1200" dirty="0" err="1" smtClean="0"/>
            <a:t>профориентационные</a:t>
          </a:r>
          <a:r>
            <a:rPr lang="ru-RU" sz="2400" kern="1200" dirty="0" smtClean="0"/>
            <a:t> мероприятия)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Удержание «случайных» студентов на направлении посредством вовлечения в профессиональную сферу (экскурсии, совместные проекты, библиотечные конкурсы, посещение мероприятий)</a:t>
          </a:r>
          <a:endParaRPr lang="ru-RU" sz="24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 rot="-5400000">
        <a:off x="1349000" y="261516"/>
        <a:ext cx="9759808" cy="4834149"/>
      </dsp:txXfrm>
    </dsp:sp>
    <dsp:sp modelId="{CDEFAE68-EAA5-406A-BCD8-0A551A98EAF4}">
      <dsp:nvSpPr>
        <dsp:cNvPr id="0" name=""/>
        <dsp:cNvSpPr/>
      </dsp:nvSpPr>
      <dsp:spPr>
        <a:xfrm>
          <a:off x="0" y="0"/>
          <a:ext cx="1437115" cy="16217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Итоги</a:t>
          </a:r>
          <a:endParaRPr lang="ru-RU" sz="3200" kern="1200" dirty="0"/>
        </a:p>
      </dsp:txBody>
      <dsp:txXfrm>
        <a:off x="70154" y="70154"/>
        <a:ext cx="1296807" cy="1481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473BD-B515-4B00-8D49-11E3084514B8}">
      <dsp:nvSpPr>
        <dsp:cNvPr id="0" name=""/>
        <dsp:cNvSpPr/>
      </dsp:nvSpPr>
      <dsp:spPr>
        <a:xfrm rot="5400000">
          <a:off x="4357606" y="-1184937"/>
          <a:ext cx="5050565" cy="948809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Библиотека как: </a:t>
          </a:r>
          <a:r>
            <a:rPr lang="ru-RU" sz="3200" kern="1200" dirty="0" smtClean="0"/>
            <a:t>потенциальное место работы, площадка для реализации творческого и профессионального потенциала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Библиотекари как: </a:t>
          </a:r>
          <a:r>
            <a:rPr lang="ru-RU" sz="3200" kern="1200" dirty="0" smtClean="0"/>
            <a:t>наставники на местах, кураторы идей и проектов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Студенты как: </a:t>
          </a:r>
          <a:r>
            <a:rPr lang="ru-RU" sz="3200" kern="1200" dirty="0" smtClean="0"/>
            <a:t>движущая сила, источники и реализаторы идей, участники мероприятий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Преподаватели как: </a:t>
          </a:r>
          <a:r>
            <a:rPr lang="ru-RU" sz="3200" kern="1200" dirty="0" smtClean="0"/>
            <a:t>интеллектуальный потенциал, эксперты</a:t>
          </a:r>
          <a:endParaRPr lang="ru-RU" sz="3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 rot="-5400000">
        <a:off x="2138840" y="1280377"/>
        <a:ext cx="9241550" cy="4557469"/>
      </dsp:txXfrm>
    </dsp:sp>
    <dsp:sp modelId="{74292BC0-23C7-4D58-8F30-1731D7CA037C}">
      <dsp:nvSpPr>
        <dsp:cNvPr id="0" name=""/>
        <dsp:cNvSpPr/>
      </dsp:nvSpPr>
      <dsp:spPr>
        <a:xfrm>
          <a:off x="0" y="53"/>
          <a:ext cx="2144772" cy="20964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Какой результат – Ваш желаемый</a:t>
          </a:r>
          <a:r>
            <a:rPr lang="en-US" sz="2700" kern="1200" dirty="0" smtClean="0"/>
            <a:t>?</a:t>
          </a:r>
          <a:endParaRPr lang="ru-RU" sz="2700" kern="1200" dirty="0"/>
        </a:p>
      </dsp:txBody>
      <dsp:txXfrm>
        <a:off x="102341" y="102394"/>
        <a:ext cx="1940090" cy="18917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C7E62-5F0B-4CB6-BE52-767BA8B83C58}">
      <dsp:nvSpPr>
        <dsp:cNvPr id="0" name=""/>
        <dsp:cNvSpPr/>
      </dsp:nvSpPr>
      <dsp:spPr>
        <a:xfrm rot="5400000">
          <a:off x="4582552" y="-956397"/>
          <a:ext cx="4935761" cy="914583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Важно не количество, а качество</a:t>
          </a:r>
          <a:r>
            <a:rPr lang="en-US" sz="4000" kern="1200" dirty="0" smtClean="0"/>
            <a:t>:</a:t>
          </a:r>
          <a:r>
            <a:rPr lang="ru-RU" sz="4000" kern="1200" dirty="0" smtClean="0"/>
            <a:t> трёхсторонняя заинтересованность (сотрудники библиотеки – преподаватели – студенты)</a:t>
          </a:r>
          <a:endParaRPr lang="ru-RU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Необходимо проработать рычаги заинтересованности всех сторон   </a:t>
          </a:r>
          <a:endParaRPr lang="ru-RU" sz="40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2477517" y="1389582"/>
        <a:ext cx="8904887" cy="4453873"/>
      </dsp:txXfrm>
    </dsp:sp>
    <dsp:sp modelId="{B860058A-5911-40C2-8436-2D49800D45DC}">
      <dsp:nvSpPr>
        <dsp:cNvPr id="0" name=""/>
        <dsp:cNvSpPr/>
      </dsp:nvSpPr>
      <dsp:spPr>
        <a:xfrm>
          <a:off x="0" y="0"/>
          <a:ext cx="2487535" cy="2077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Какой максимум людей нужно вовлечь</a:t>
          </a:r>
          <a:r>
            <a:rPr lang="en-US" sz="2800" kern="1200" dirty="0" smtClean="0"/>
            <a:t>?</a:t>
          </a:r>
          <a:r>
            <a:rPr lang="ru-RU" sz="2800" kern="1200" dirty="0" smtClean="0"/>
            <a:t> </a:t>
          </a:r>
          <a:endParaRPr lang="ru-RU" sz="2800" kern="1200" dirty="0"/>
        </a:p>
      </dsp:txBody>
      <dsp:txXfrm>
        <a:off x="101410" y="101410"/>
        <a:ext cx="2284715" cy="1874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C7E62-5F0B-4CB6-BE52-767BA8B83C58}">
      <dsp:nvSpPr>
        <dsp:cNvPr id="0" name=""/>
        <dsp:cNvSpPr/>
      </dsp:nvSpPr>
      <dsp:spPr>
        <a:xfrm rot="5400000">
          <a:off x="4354808" y="-1184142"/>
          <a:ext cx="5391251" cy="914583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Библиотека </a:t>
          </a:r>
          <a:r>
            <a:rPr lang="ru-RU" sz="2400" kern="1200" dirty="0" err="1" smtClean="0"/>
            <a:t>УдГУ</a:t>
          </a:r>
          <a:r>
            <a:rPr lang="ru-RU" sz="2400" kern="1200" dirty="0" smtClean="0"/>
            <a:t> – лаборатория направления подготовки:</a:t>
          </a:r>
          <a:endParaRPr lang="ru-RU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база для практической отработки теоретического материала (проведение занятий, практик, экскурсий; участие в мероприятиях); 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площадка для дискуссий, мозговых штурмов (в т.ч. при обсуждении рабочих моментов, библиотечных мероприятий); 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база для курсовых и дипломных работ (как результат - создание инфородуктов (проектов) для библиотеки); 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дислокация для студенческих конференций и других мероприятий  (в т.ч. участие в библиотечных конференциях в качестве докладчиков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2477519" y="956326"/>
        <a:ext cx="8882652" cy="4864893"/>
      </dsp:txXfrm>
    </dsp:sp>
    <dsp:sp modelId="{B860058A-5911-40C2-8436-2D49800D45DC}">
      <dsp:nvSpPr>
        <dsp:cNvPr id="0" name=""/>
        <dsp:cNvSpPr/>
      </dsp:nvSpPr>
      <dsp:spPr>
        <a:xfrm>
          <a:off x="0" y="0"/>
          <a:ext cx="2487535" cy="20753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Какой Вы видите библиотеку  будущего для всех</a:t>
          </a:r>
          <a:r>
            <a:rPr lang="en-US" sz="2500" kern="1200" dirty="0" smtClean="0"/>
            <a:t>?</a:t>
          </a:r>
          <a:r>
            <a:rPr lang="ru-RU" sz="2500" kern="1200" dirty="0" smtClean="0"/>
            <a:t> </a:t>
          </a:r>
          <a:endParaRPr lang="ru-RU" sz="2500" kern="1200" dirty="0"/>
        </a:p>
      </dsp:txBody>
      <dsp:txXfrm>
        <a:off x="101311" y="101311"/>
        <a:ext cx="2284913" cy="18727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12F6B-4E72-4B5B-A680-6DF2B0DA86D8}">
      <dsp:nvSpPr>
        <dsp:cNvPr id="0" name=""/>
        <dsp:cNvSpPr/>
      </dsp:nvSpPr>
      <dsp:spPr>
        <a:xfrm rot="5400000">
          <a:off x="4950492" y="-1178613"/>
          <a:ext cx="3615744" cy="934740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/>
            <a:t>Умение работать с информацией, </a:t>
          </a:r>
          <a:r>
            <a:rPr lang="ru-RU" sz="4000" kern="1200" dirty="0" smtClean="0"/>
            <a:t>анализировать</a:t>
          </a:r>
          <a:endParaRPr lang="ru-RU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Профессиональные знания, понимание процессов</a:t>
          </a:r>
          <a:endParaRPr lang="ru-RU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Общекультурная подготовка</a:t>
          </a:r>
          <a:endParaRPr lang="ru-RU" sz="40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 rot="-5400000">
        <a:off x="2084661" y="1863724"/>
        <a:ext cx="9170900" cy="3262732"/>
      </dsp:txXfrm>
    </dsp:sp>
    <dsp:sp modelId="{CDEFAE68-EAA5-406A-BCD8-0A551A98EAF4}">
      <dsp:nvSpPr>
        <dsp:cNvPr id="0" name=""/>
        <dsp:cNvSpPr/>
      </dsp:nvSpPr>
      <dsp:spPr>
        <a:xfrm>
          <a:off x="0" y="2830"/>
          <a:ext cx="2123401" cy="18312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Что студенты ждут от ВУЗа</a:t>
          </a:r>
          <a:endParaRPr lang="ru-RU" sz="2400" kern="1200" dirty="0"/>
        </a:p>
      </dsp:txBody>
      <dsp:txXfrm>
        <a:off x="89392" y="92222"/>
        <a:ext cx="1944617" cy="1652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C7E62-5F0B-4CB6-BE52-767BA8B83C58}">
      <dsp:nvSpPr>
        <dsp:cNvPr id="0" name=""/>
        <dsp:cNvSpPr/>
      </dsp:nvSpPr>
      <dsp:spPr>
        <a:xfrm rot="5400000">
          <a:off x="4289993" y="-1388369"/>
          <a:ext cx="5618761" cy="875332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 Предвзятое отношение специалистов на местах практики, излишняя консервативность («да что вы можете, опыта еще нет», «нет, у нас так не принято», «нет, вы не так сделали, сама сделаю»), отсюда выполненные студенческие задания и </a:t>
          </a:r>
          <a:r>
            <a:rPr lang="ru-RU" sz="2400" kern="1200" dirty="0" err="1" smtClean="0"/>
            <a:t>инфопродукты</a:t>
          </a:r>
          <a:r>
            <a:rPr lang="ru-RU" sz="2400" kern="1200" dirty="0" smtClean="0"/>
            <a:t> уходят «в никуда»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Но на этом фоне растерянность студентов при выполнении заданий и просьбы о помощи воспринимаются как «ну вы же этому учитесь, как вы можете не знать», «чему вас только учат», «вы же библиотекари – должны знать» и т.д.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 Отсутствие времени и стимула работы со студентами («ну не знаем, какое вам дать еще задание», «нам сейчас не до вас», «ну сходите на обслуживание, спросите, может им что-то нужно»)</a:t>
          </a:r>
          <a:endParaRPr lang="ru-RU" sz="2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2722712" y="453197"/>
        <a:ext cx="8479040" cy="5070191"/>
      </dsp:txXfrm>
    </dsp:sp>
    <dsp:sp modelId="{B860058A-5911-40C2-8436-2D49800D45DC}">
      <dsp:nvSpPr>
        <dsp:cNvPr id="0" name=""/>
        <dsp:cNvSpPr/>
      </dsp:nvSpPr>
      <dsp:spPr>
        <a:xfrm>
          <a:off x="0" y="0"/>
          <a:ext cx="2720388" cy="19107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Что сейчас не устраивает студентов</a:t>
          </a:r>
          <a:endParaRPr lang="ru-RU" sz="2800" kern="1200" dirty="0"/>
        </a:p>
      </dsp:txBody>
      <dsp:txXfrm>
        <a:off x="93277" y="93277"/>
        <a:ext cx="2533834" cy="17242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12F6B-4E72-4B5B-A680-6DF2B0DA86D8}">
      <dsp:nvSpPr>
        <dsp:cNvPr id="0" name=""/>
        <dsp:cNvSpPr/>
      </dsp:nvSpPr>
      <dsp:spPr>
        <a:xfrm rot="5400000">
          <a:off x="5505782" y="-3828839"/>
          <a:ext cx="2124091" cy="978177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1. Национальная библиотека Удмуртской Республики (1 представитель)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2. Учебно-научная библиотека им. В.А. Журавлева Удмуртского государственного университета (2 представителя)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3. ЦБС г. Ижевска (1 представитель)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4. ЦБС Малопургинского района Удмуртской Республики (1 представитель)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5. Школьная библиотека г. Ижевска (1 представитель)</a:t>
          </a:r>
          <a:endParaRPr lang="ru-RU" sz="1600" kern="1200" dirty="0"/>
        </a:p>
      </dsp:txBody>
      <dsp:txXfrm rot="-5400000">
        <a:off x="1676943" y="103690"/>
        <a:ext cx="9678080" cy="1916711"/>
      </dsp:txXfrm>
    </dsp:sp>
    <dsp:sp modelId="{CDEFAE68-EAA5-406A-BCD8-0A551A98EAF4}">
      <dsp:nvSpPr>
        <dsp:cNvPr id="0" name=""/>
        <dsp:cNvSpPr/>
      </dsp:nvSpPr>
      <dsp:spPr>
        <a:xfrm>
          <a:off x="0" y="0"/>
          <a:ext cx="1670310" cy="21478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Кого смогли опросить</a:t>
          </a:r>
          <a:r>
            <a:rPr lang="en-US" sz="2100" kern="1200" dirty="0" smtClean="0"/>
            <a:t>?</a:t>
          </a:r>
          <a:r>
            <a:rPr lang="ru-RU" sz="2100" kern="1200" dirty="0" smtClean="0"/>
            <a:t> </a:t>
          </a:r>
        </a:p>
      </dsp:txBody>
      <dsp:txXfrm>
        <a:off x="81538" y="81538"/>
        <a:ext cx="1507234" cy="1984792"/>
      </dsp:txXfrm>
    </dsp:sp>
    <dsp:sp modelId="{9E1AB098-9829-40BF-9FFC-48345FD6419E}">
      <dsp:nvSpPr>
        <dsp:cNvPr id="0" name=""/>
        <dsp:cNvSpPr/>
      </dsp:nvSpPr>
      <dsp:spPr>
        <a:xfrm rot="5400000">
          <a:off x="5116816" y="-1143522"/>
          <a:ext cx="2916604" cy="975938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1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1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1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1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Библиотека может стать площадкой для отработки навыков и компетенций </a:t>
          </a:r>
          <a:endParaRPr lang="ru-RU" sz="18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 </a:t>
          </a:r>
          <a:r>
            <a:rPr lang="ru-RU" sz="2000" kern="1200" dirty="0" smtClean="0"/>
            <a:t>Нужно согласовывать траекторию практики студентов на базе библиотек</a:t>
          </a:r>
          <a:endParaRPr lang="ru-RU" sz="20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Библиотеки могут использовать студенческий потенциал для организации и проведения массовых мероприятий</a:t>
          </a:r>
          <a:endParaRPr lang="ru-RU" sz="18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 </a:t>
          </a:r>
          <a:r>
            <a:rPr lang="ru-RU" sz="2000" kern="1200" dirty="0" smtClean="0"/>
            <a:t>Библиотеки профильных вузов = лаборатории направления БИД</a:t>
          </a:r>
          <a:endParaRPr lang="ru-RU" sz="20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1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 rot="-5400000">
        <a:off x="1695427" y="2420244"/>
        <a:ext cx="9617006" cy="2631850"/>
      </dsp:txXfrm>
    </dsp:sp>
    <dsp:sp modelId="{F9651ECF-4CD7-4219-B4CF-5762CEFE3C02}">
      <dsp:nvSpPr>
        <dsp:cNvPr id="0" name=""/>
        <dsp:cNvSpPr/>
      </dsp:nvSpPr>
      <dsp:spPr>
        <a:xfrm>
          <a:off x="3315" y="2345592"/>
          <a:ext cx="1692110" cy="27811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Самая интересная мысль из интервью</a:t>
          </a:r>
          <a:endParaRPr lang="ru-RU" sz="2100" kern="1200" dirty="0"/>
        </a:p>
      </dsp:txBody>
      <dsp:txXfrm>
        <a:off x="85917" y="2428194"/>
        <a:ext cx="1526906" cy="26159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12F6B-4E72-4B5B-A680-6DF2B0DA86D8}">
      <dsp:nvSpPr>
        <dsp:cNvPr id="0" name=""/>
        <dsp:cNvSpPr/>
      </dsp:nvSpPr>
      <dsp:spPr>
        <a:xfrm rot="5400000">
          <a:off x="4327444" y="-2890055"/>
          <a:ext cx="4241212" cy="100213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 Преподаватели Удмуртского государственного университета (4 человека), обеспечивающие ведение дисциплин из профессионального блока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 Возрастной коридор опрошенных – от 26 до 55 лет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 Все преподаватели либо имеют за плечами многолетнюю практику, либо в настоящее время совмещают преподавание с работой в библиотеке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 Все преподаватели – выпускники направления подготовки «Библиотечно-информационная деятельность» Удмуртского государственного университета</a:t>
          </a:r>
          <a:endParaRPr lang="ru-RU" sz="2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 rot="-5400000">
        <a:off x="1437389" y="207039"/>
        <a:ext cx="9814285" cy="3827134"/>
      </dsp:txXfrm>
    </dsp:sp>
    <dsp:sp modelId="{CDEFAE68-EAA5-406A-BCD8-0A551A98EAF4}">
      <dsp:nvSpPr>
        <dsp:cNvPr id="0" name=""/>
        <dsp:cNvSpPr/>
      </dsp:nvSpPr>
      <dsp:spPr>
        <a:xfrm>
          <a:off x="0" y="0"/>
          <a:ext cx="1437115" cy="15710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Кто принял участие в опросе</a:t>
          </a:r>
          <a:r>
            <a:rPr lang="en-US" sz="2000" kern="1200" dirty="0" smtClean="0"/>
            <a:t>?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70154" y="70154"/>
        <a:ext cx="1296807" cy="14307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782B5-3AEE-4643-9A00-1C1AF826D6F6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27956-E606-4AD0-B01A-3070D1210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68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27956-E606-4AD0-B01A-3070D1210FB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5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744980" y="5521894"/>
            <a:ext cx="5959840" cy="522844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363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46050" y="884238"/>
            <a:ext cx="7740650" cy="4354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7773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744980" y="5521894"/>
            <a:ext cx="5959840" cy="522844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363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46050" y="884238"/>
            <a:ext cx="7740650" cy="4354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479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744980" y="5521894"/>
            <a:ext cx="5959840" cy="522844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363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46050" y="884238"/>
            <a:ext cx="7740650" cy="4354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854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58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3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93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02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5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9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57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4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4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9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1941F53-7970-43D3-8D5C-A8D899DD3A4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4A6A071-D507-4F6B-A0C9-46F271696BA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36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2788" y="697406"/>
            <a:ext cx="10058400" cy="35661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Итоги участия в проекте РГБМ «Мастерская кадрового партнёрства: библиотечный аспект» со студентами 2 и 3 курсов направления БИД 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28237" y="5079873"/>
            <a:ext cx="5618285" cy="1143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Суханова </a:t>
            </a:r>
            <a:r>
              <a:rPr lang="ru-RU" b="1" dirty="0" err="1" smtClean="0">
                <a:solidFill>
                  <a:schemeClr val="tx1"/>
                </a:solidFill>
              </a:rPr>
              <a:t>елена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владимировна</a:t>
            </a:r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Доцент кафедры, </a:t>
            </a:r>
            <a:r>
              <a:rPr lang="ru-RU" b="1" dirty="0" err="1" smtClean="0">
                <a:solidFill>
                  <a:schemeClr val="tx1"/>
                </a:solidFill>
              </a:rPr>
              <a:t>к.п.н</a:t>
            </a:r>
            <a:r>
              <a:rPr lang="ru-RU" b="1" dirty="0" smtClean="0">
                <a:solidFill>
                  <a:schemeClr val="tx1"/>
                </a:solidFill>
              </a:rPr>
              <a:t>., </a:t>
            </a:r>
            <a:r>
              <a:rPr lang="ru-RU" b="1" dirty="0" err="1" smtClean="0">
                <a:solidFill>
                  <a:schemeClr val="tx1"/>
                </a:solidFill>
              </a:rPr>
              <a:t>удгу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1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609494" y="36607"/>
            <a:ext cx="6416624" cy="14038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ru-RU" sz="1467" kern="0" dirty="0">
                <a:solidFill>
                  <a:srgbClr val="000000"/>
                </a:solidFill>
                <a:latin typeface="Arial"/>
                <a:sym typeface="Arial"/>
              </a:rPr>
              <a:t>Мастерская кадрового партнерства, ноябрь 2022 г.</a:t>
            </a:r>
          </a:p>
          <a:p>
            <a:pPr algn="ctr" defTabSz="1219170">
              <a:buClr>
                <a:srgbClr val="000000"/>
              </a:buClr>
            </a:pPr>
            <a:r>
              <a:rPr lang="ru-RU" sz="1467" b="1" kern="0" dirty="0">
                <a:solidFill>
                  <a:srgbClr val="000000"/>
                </a:solidFill>
                <a:latin typeface="Arial"/>
                <a:sym typeface="Arial"/>
              </a:rPr>
              <a:t>Опрос студентов направления 51.03.06 «Библиотечно-информационная деятельность» 2-3 курсов (23 чел.)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466699" y="153296"/>
            <a:ext cx="3164524" cy="2254518"/>
            <a:chOff x="934" y="2838561"/>
            <a:chExt cx="1859982" cy="225451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934" y="2838561"/>
              <a:ext cx="1859982" cy="2254518"/>
            </a:xfrm>
            <a:prstGeom prst="roundRect">
              <a:avLst/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 txBox="1"/>
            <p:nvPr/>
          </p:nvSpPr>
          <p:spPr>
            <a:xfrm>
              <a:off x="91731" y="2929358"/>
              <a:ext cx="1678388" cy="2072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/>
                <a:t>Какой студенты видят библиотеку и библиотекаря</a:t>
              </a:r>
              <a:endParaRPr lang="ru-RU" sz="2800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420047" y="2605057"/>
            <a:ext cx="10431984" cy="3581139"/>
            <a:chOff x="1879805" y="3149895"/>
            <a:chExt cx="9492873" cy="1711047"/>
          </a:xfrm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rot="5400000">
              <a:off x="5810722" y="-701014"/>
              <a:ext cx="1711047" cy="9412865"/>
            </a:xfrm>
            <a:prstGeom prst="round2SameRect">
              <a:avLst/>
            </a:prstGeom>
          </p:spPr>
          <p:style>
            <a:ln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xtBox 16"/>
            <p:cNvSpPr txBox="1"/>
            <p:nvPr/>
          </p:nvSpPr>
          <p:spPr>
            <a:xfrm>
              <a:off x="1879805" y="3277145"/>
              <a:ext cx="9329339" cy="15439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57150" lvl="1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3200" b="1" kern="1200" dirty="0" smtClean="0"/>
                <a:t> </a:t>
              </a:r>
              <a:r>
                <a:rPr lang="ru-RU" sz="3200" b="0" kern="1200" dirty="0" smtClean="0"/>
                <a:t>Библиотека для пользователя – клубное, культурное и креативное пространство для разных сообществ</a:t>
              </a:r>
              <a:endParaRPr lang="ru-RU" sz="3200" b="0" kern="1200" dirty="0"/>
            </a:p>
            <a:p>
              <a:pPr marL="57150" lvl="1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3200" b="0" kern="1200" dirty="0" smtClean="0"/>
                <a:t> Библиотека как потенциальное место работы – комфортное пространство для саморазвития и самореализации</a:t>
              </a:r>
              <a:endParaRPr lang="ru-RU" sz="3200" b="0" kern="1200" dirty="0"/>
            </a:p>
            <a:p>
              <a:pPr marL="57150" lvl="1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3200" kern="1200" dirty="0" smtClean="0"/>
                <a:t> Библиотекарь – наставник, менеджер знаний, помощник</a:t>
              </a:r>
              <a:endParaRPr lang="ru-RU" sz="3200" kern="1200" dirty="0"/>
            </a:p>
            <a:p>
              <a:pPr marL="57150" lvl="1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9601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812060"/>
              </p:ext>
            </p:extLst>
          </p:nvPr>
        </p:nvGraphicFramePr>
        <p:xfrm>
          <a:off x="384785" y="286603"/>
          <a:ext cx="11476037" cy="5797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56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012960"/>
              </p:ext>
            </p:extLst>
          </p:nvPr>
        </p:nvGraphicFramePr>
        <p:xfrm>
          <a:off x="252900" y="137134"/>
          <a:ext cx="11476037" cy="5797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41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3256530"/>
              </p:ext>
            </p:extLst>
          </p:nvPr>
        </p:nvGraphicFramePr>
        <p:xfrm>
          <a:off x="389155" y="1210365"/>
          <a:ext cx="11458713" cy="5194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055577" y="159409"/>
            <a:ext cx="6942058" cy="9718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67" dirty="0"/>
          </a:p>
          <a:p>
            <a:pPr algn="ctr"/>
            <a:r>
              <a:rPr lang="ru-RU" sz="1467" dirty="0"/>
              <a:t>Мастерская кадрового партнерства, ноябрь 2022 г.</a:t>
            </a:r>
          </a:p>
          <a:p>
            <a:pPr algn="ctr"/>
            <a:r>
              <a:rPr lang="ru-RU" sz="1467" b="1" dirty="0"/>
              <a:t>Результаты интервью с работодателями (библиотеками)</a:t>
            </a:r>
          </a:p>
          <a:p>
            <a:pPr algn="ctr"/>
            <a:r>
              <a:rPr lang="ru-RU" sz="1467" b="1" dirty="0"/>
              <a:t>Всего 6 представителей от 5-ти библиотек разных типов</a:t>
            </a:r>
          </a:p>
          <a:p>
            <a:pPr algn="ctr"/>
            <a:endParaRPr lang="ru-RU" sz="1467" b="1" dirty="0"/>
          </a:p>
          <a:p>
            <a:pPr algn="ctr"/>
            <a:r>
              <a:rPr lang="ru-RU" sz="1467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05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82115014"/>
              </p:ext>
            </p:extLst>
          </p:nvPr>
        </p:nvGraphicFramePr>
        <p:xfrm>
          <a:off x="547714" y="1104645"/>
          <a:ext cx="11458713" cy="5194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794130" y="159409"/>
            <a:ext cx="6212297" cy="7686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Мастерская кадрового партнерства, ноябрь 2022 г.</a:t>
            </a:r>
          </a:p>
          <a:p>
            <a:pPr algn="ctr"/>
            <a:r>
              <a:rPr lang="ru-RU" sz="2000" b="1" dirty="0"/>
              <a:t>Результаты опроса преподавателей </a:t>
            </a:r>
          </a:p>
        </p:txBody>
      </p:sp>
    </p:spTree>
    <p:extLst>
      <p:ext uri="{BB962C8B-B14F-4D97-AF65-F5344CB8AC3E}">
        <p14:creationId xmlns:p14="http://schemas.microsoft.com/office/powerpoint/2010/main" val="29990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48119518"/>
              </p:ext>
            </p:extLst>
          </p:nvPr>
        </p:nvGraphicFramePr>
        <p:xfrm>
          <a:off x="547714" y="1104645"/>
          <a:ext cx="11458713" cy="5194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794130" y="159409"/>
            <a:ext cx="6212297" cy="7686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Мастерская кадрового партнерства, ноябрь 2022 г.</a:t>
            </a:r>
          </a:p>
          <a:p>
            <a:pPr algn="ctr"/>
            <a:r>
              <a:rPr lang="ru-RU" sz="2000" b="1" dirty="0"/>
              <a:t>Результаты опроса преподавателей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45096821"/>
              </p:ext>
            </p:extLst>
          </p:nvPr>
        </p:nvGraphicFramePr>
        <p:xfrm>
          <a:off x="425089" y="1104645"/>
          <a:ext cx="11458713" cy="5362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172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2788" y="697406"/>
            <a:ext cx="10058400" cy="35661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Итоги участия в проекте РГБМ «Мастерская кадрового партнёрства: библиотечный аспект» со студентами 2 и 3 курсов направления БИД 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28237" y="5079873"/>
            <a:ext cx="5618285" cy="1143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Суханова </a:t>
            </a:r>
            <a:r>
              <a:rPr lang="ru-RU" b="1" dirty="0" err="1" smtClean="0">
                <a:solidFill>
                  <a:schemeClr val="tx1"/>
                </a:solidFill>
              </a:rPr>
              <a:t>елена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владимировна</a:t>
            </a:r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Доцент кафедры, </a:t>
            </a:r>
            <a:r>
              <a:rPr lang="ru-RU" b="1" dirty="0" err="1" smtClean="0">
                <a:solidFill>
                  <a:schemeClr val="tx1"/>
                </a:solidFill>
              </a:rPr>
              <a:t>к.п.н</a:t>
            </a:r>
            <a:r>
              <a:rPr lang="ru-RU" b="1" dirty="0" smtClean="0">
                <a:solidFill>
                  <a:schemeClr val="tx1"/>
                </a:solidFill>
              </a:rPr>
              <a:t>., </a:t>
            </a:r>
            <a:r>
              <a:rPr lang="ru-RU" b="1" dirty="0" err="1" smtClean="0">
                <a:solidFill>
                  <a:schemeClr val="tx1"/>
                </a:solidFill>
              </a:rPr>
              <a:t>удгу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8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Мастерская кадрового партнерства</a:t>
            </a:r>
            <a:r>
              <a:rPr lang="en-US" b="1" dirty="0" smtClean="0"/>
              <a:t>:</a:t>
            </a:r>
            <a:r>
              <a:rPr lang="ru-RU" b="1" dirty="0" smtClean="0"/>
              <a:t> библиотечный аспект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286" y="1985962"/>
            <a:ext cx="7712612" cy="16164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6489" y="3683977"/>
            <a:ext cx="6899596" cy="227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4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01161"/>
            <a:ext cx="10058400" cy="990014"/>
          </a:xfrm>
        </p:spPr>
        <p:txBody>
          <a:bodyPr/>
          <a:lstStyle/>
          <a:p>
            <a:pPr algn="ctr"/>
            <a:r>
              <a:rPr lang="ru-RU" b="1" dirty="0"/>
              <a:t>Мастерская кадрового партнёрства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dirty="0"/>
              <a:t> </a:t>
            </a:r>
            <a:r>
              <a:rPr lang="ru-RU" sz="3600" dirty="0" smtClean="0"/>
              <a:t>технология</a:t>
            </a:r>
            <a:r>
              <a:rPr lang="ru-RU" sz="3600" dirty="0"/>
              <a:t>, при помощи которой </a:t>
            </a:r>
            <a:r>
              <a:rPr lang="ru-RU" sz="3600" b="1" dirty="0"/>
              <a:t>студенты, образовательные организации и работодатели </a:t>
            </a:r>
            <a:r>
              <a:rPr lang="ru-RU" sz="3600" dirty="0"/>
              <a:t>изучают запросы друг друга и договариваются о том, что важно сторонам для эффективного </a:t>
            </a:r>
            <a:r>
              <a:rPr lang="ru-RU" sz="3600" dirty="0" smtClean="0"/>
              <a:t>развития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600" dirty="0"/>
          </a:p>
          <a:p>
            <a:pPr>
              <a:buFont typeface="Wingdings" panose="05000000000000000000" pitchFamily="2" charset="2"/>
              <a:buChar char="Ø"/>
            </a:pP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73361" y="4412438"/>
            <a:ext cx="5064369" cy="12221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С – П - Р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191935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6735"/>
          </a:xfrm>
        </p:spPr>
        <p:txBody>
          <a:bodyPr/>
          <a:lstStyle/>
          <a:p>
            <a:pPr algn="r"/>
            <a:r>
              <a:rPr lang="ru-RU" b="1" dirty="0" smtClean="0"/>
              <a:t>И.Б. Михнова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213338"/>
            <a:ext cx="10847949" cy="5161085"/>
          </a:xfrm>
        </p:spPr>
        <p:txBody>
          <a:bodyPr>
            <a:noAutofit/>
          </a:bodyPr>
          <a:lstStyle/>
          <a:p>
            <a:r>
              <a:rPr lang="ru-RU" sz="3200" dirty="0" smtClean="0"/>
              <a:t>«</a:t>
            </a:r>
            <a:r>
              <a:rPr lang="ru-RU" sz="3200" dirty="0"/>
              <a:t>У меня, как директора федеральной библиотеки, есть представление работодателя о том, что нужно большим и малым библиотекам от выпускников вузов и от тех людей, которые приходят к нам в качестве специалистов. </a:t>
            </a:r>
            <a:endParaRPr lang="ru-RU" sz="3200" dirty="0" smtClean="0"/>
          </a:p>
          <a:p>
            <a:r>
              <a:rPr lang="ru-RU" sz="3200" dirty="0" smtClean="0"/>
              <a:t>Будучи </a:t>
            </a:r>
            <a:r>
              <a:rPr lang="ru-RU" sz="3200" dirty="0"/>
              <a:t>председателем аттестационной комиссии в </a:t>
            </a:r>
            <a:r>
              <a:rPr lang="ru-RU" sz="3200" dirty="0" smtClean="0"/>
              <a:t>МГИК, </a:t>
            </a:r>
            <a:r>
              <a:rPr lang="ru-RU" sz="3200" dirty="0"/>
              <a:t>я столкнулась с не совсем понятным мне уровнем подготовки студентов, который не всегда соответствовал нашим представлениям о том, что должны знать и уметь выпускники, которых мы готовы принять у себя в библиотеке</a:t>
            </a:r>
            <a:r>
              <a:rPr lang="ru-RU" sz="3200" dirty="0" smtClean="0"/>
              <a:t>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143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618358"/>
              </p:ext>
            </p:extLst>
          </p:nvPr>
        </p:nvGraphicFramePr>
        <p:xfrm>
          <a:off x="301576" y="96593"/>
          <a:ext cx="11649807" cy="608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94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343581"/>
              </p:ext>
            </p:extLst>
          </p:nvPr>
        </p:nvGraphicFramePr>
        <p:xfrm>
          <a:off x="349617" y="175724"/>
          <a:ext cx="11634298" cy="608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843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824212"/>
              </p:ext>
            </p:extLst>
          </p:nvPr>
        </p:nvGraphicFramePr>
        <p:xfrm>
          <a:off x="349617" y="175724"/>
          <a:ext cx="11634298" cy="608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710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0800"/>
              </p:ext>
            </p:extLst>
          </p:nvPr>
        </p:nvGraphicFramePr>
        <p:xfrm>
          <a:off x="349617" y="175724"/>
          <a:ext cx="11634298" cy="608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56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125917" y="286603"/>
            <a:ext cx="6416624" cy="14038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ru-RU" sz="1467" kern="0" dirty="0">
                <a:solidFill>
                  <a:srgbClr val="000000"/>
                </a:solidFill>
                <a:latin typeface="Arial"/>
                <a:sym typeface="Arial"/>
              </a:rPr>
              <a:t>Мастерская кадрового партнерства, ноябрь 2022 г.</a:t>
            </a:r>
          </a:p>
          <a:p>
            <a:pPr algn="ctr" defTabSz="1219170">
              <a:buClr>
                <a:srgbClr val="000000"/>
              </a:buClr>
            </a:pPr>
            <a:r>
              <a:rPr lang="ru-RU" sz="1467" b="1" kern="0" dirty="0">
                <a:solidFill>
                  <a:srgbClr val="000000"/>
                </a:solidFill>
                <a:latin typeface="Arial"/>
                <a:sym typeface="Arial"/>
              </a:rPr>
              <a:t>Опрос студентов направления 51.03.06 «Библиотечно-информационная деятельность» 2-3 курсов (23 чел.)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305974" y="514066"/>
            <a:ext cx="3641772" cy="1852721"/>
            <a:chOff x="1301" y="0"/>
            <a:chExt cx="1893931" cy="251884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301" y="0"/>
              <a:ext cx="1893931" cy="2518842"/>
            </a:xfrm>
            <a:prstGeom prst="roundRect">
              <a:avLst/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Скругленный прямоугольник 4"/>
            <p:cNvSpPr txBox="1"/>
            <p:nvPr/>
          </p:nvSpPr>
          <p:spPr>
            <a:xfrm>
              <a:off x="93755" y="92454"/>
              <a:ext cx="1709023" cy="23339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/>
                <a:t>Что студенты видят перспективным в партнерстве</a:t>
              </a:r>
              <a:endParaRPr lang="ru-RU" sz="28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097280" y="2434791"/>
            <a:ext cx="10702200" cy="3540187"/>
            <a:chOff x="1430540" y="-372878"/>
            <a:chExt cx="9792541" cy="2947929"/>
          </a:xfrm>
        </p:grpSpPr>
        <p:sp>
          <p:nvSpPr>
            <p:cNvPr id="10" name="Прямоугольник с двумя скругленными соседними углами 9"/>
            <p:cNvSpPr/>
            <p:nvPr/>
          </p:nvSpPr>
          <p:spPr>
            <a:xfrm rot="5400000">
              <a:off x="4852846" y="-3795184"/>
              <a:ext cx="2947929" cy="9792541"/>
            </a:xfrm>
            <a:prstGeom prst="round2SameRect">
              <a:avLst/>
            </a:prstGeom>
          </p:spPr>
          <p:style>
            <a:ln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1738705" y="-240096"/>
              <a:ext cx="9427316" cy="23723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57150" lvl="1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ru-RU" sz="2000" kern="1200" dirty="0" smtClean="0"/>
                <a:t> Сближать плановую теорию и реальную практику через стажировки, практику (в </a:t>
              </a:r>
              <a:r>
                <a:rPr lang="ru-RU" sz="2000" kern="1200" dirty="0" err="1" smtClean="0"/>
                <a:t>т.ч</a:t>
              </a:r>
              <a:r>
                <a:rPr lang="ru-RU" sz="2000" kern="1200" dirty="0" smtClean="0"/>
                <a:t>. выездную, в федеральные библиотеки и библиотеки других регионов)</a:t>
              </a:r>
              <a:endParaRPr lang="ru-RU" sz="2000" kern="1200" dirty="0"/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ru-RU" sz="2000" kern="1200" dirty="0" smtClean="0"/>
                <a:t> Посещать библиотечные конференции и другие мероприятия как в режиме онлайн, так и офлайн</a:t>
              </a:r>
              <a:endParaRPr lang="ru-RU" sz="2000" kern="1200" dirty="0"/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ru-RU" sz="2000" kern="1200" dirty="0" smtClean="0"/>
                <a:t> Реализовывать совместные проекты (в </a:t>
              </a:r>
              <a:r>
                <a:rPr lang="ru-RU" sz="2000" kern="1200" dirty="0" err="1" smtClean="0"/>
                <a:t>т.ч</a:t>
              </a:r>
              <a:r>
                <a:rPr lang="ru-RU" sz="2000" kern="1200" dirty="0" smtClean="0"/>
                <a:t>. сетевые), стимулировать студентов к их участию</a:t>
              </a:r>
              <a:endParaRPr lang="ru-RU" sz="2000" kern="1200" dirty="0"/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ru-RU" sz="2000" kern="1200" dirty="0" smtClean="0"/>
                <a:t> Привлекать студентов к продвижению книги и чтения, учитывая их мнение (не только классику, но и современных авторов, </a:t>
              </a:r>
              <a:r>
                <a:rPr lang="ru-RU" sz="2000" kern="1200" dirty="0" err="1" smtClean="0"/>
                <a:t>сетературу</a:t>
              </a:r>
              <a:r>
                <a:rPr lang="ru-RU" sz="2000" kern="1200" dirty="0" smtClean="0"/>
                <a:t>, графические романы)</a:t>
              </a:r>
              <a:endParaRPr lang="ru-RU" sz="2000" kern="1200" dirty="0"/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ru-RU" sz="2000" kern="1200" dirty="0" smtClean="0"/>
                <a:t> Помогать в трудоустройстве, в </a:t>
              </a:r>
              <a:r>
                <a:rPr lang="ru-RU" sz="2000" kern="1200" dirty="0" err="1" smtClean="0"/>
                <a:t>т.ч</a:t>
              </a:r>
              <a:r>
                <a:rPr lang="ru-RU" sz="2000" kern="1200" dirty="0" smtClean="0"/>
                <a:t>. на период обучения  (вакансии от библиотек – рекомендации студентов от вуза)</a:t>
              </a:r>
            </a:p>
            <a:p>
              <a:pPr marL="57150" lvl="1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7375734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185</TotalTime>
  <Words>1106</Words>
  <Application>Microsoft Office PowerPoint</Application>
  <PresentationFormat>Широкоэкранный</PresentationFormat>
  <Paragraphs>89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Ретро</vt:lpstr>
      <vt:lpstr>Итоги участия в проекте РГБМ «Мастерская кадрового партнёрства: библиотечный аспект» со студентами 2 и 3 курсов направления БИД </vt:lpstr>
      <vt:lpstr>Мастерская кадрового партнерства: библиотечный аспект</vt:lpstr>
      <vt:lpstr>Мастерская кадрового партнёрства </vt:lpstr>
      <vt:lpstr>И.Б. Михнова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участия в проекте РГБМ «Мастерская кадрового партнёрства: библиотечный аспект» со студентами 2 и 3 курсов направления БИД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cp:lastPrinted>2022-12-02T06:49:40Z</cp:lastPrinted>
  <dcterms:created xsi:type="dcterms:W3CDTF">2022-12-02T03:42:23Z</dcterms:created>
  <dcterms:modified xsi:type="dcterms:W3CDTF">2022-12-02T08:49:20Z</dcterms:modified>
</cp:coreProperties>
</file>