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99" r:id="rId2"/>
    <p:sldId id="257" r:id="rId3"/>
    <p:sldId id="258" r:id="rId4"/>
    <p:sldId id="259" r:id="rId5"/>
    <p:sldId id="288" r:id="rId6"/>
    <p:sldId id="260" r:id="rId7"/>
    <p:sldId id="293" r:id="rId8"/>
    <p:sldId id="261" r:id="rId9"/>
    <p:sldId id="265" r:id="rId10"/>
    <p:sldId id="264" r:id="rId11"/>
    <p:sldId id="283" r:id="rId12"/>
    <p:sldId id="297" r:id="rId13"/>
    <p:sldId id="298" r:id="rId14"/>
    <p:sldId id="276" r:id="rId15"/>
    <p:sldId id="270" r:id="rId16"/>
    <p:sldId id="291" r:id="rId17"/>
    <p:sldId id="285" r:id="rId18"/>
    <p:sldId id="295" r:id="rId19"/>
    <p:sldId id="271" r:id="rId20"/>
    <p:sldId id="275" r:id="rId21"/>
    <p:sldId id="273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0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F4F5D7C-3CE6-4130-B818-25266DE8C15D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0A07DAB-9B15-4C57-A790-8CCC202AC0C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0"/>
            <a:ext cx="4860032" cy="6858000"/>
          </a:xfrm>
          <a:effectLst>
            <a:reflection blurRad="6350" stA="50000" endA="300" endPos="90000" dist="508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Учебно-научная библиотека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 А. Журавлева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«Профессия неограниченных возможностей»</a:t>
            </a:r>
            <a:b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Отделом научной, учебной и художественной литературы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Суворова Елена Витальевна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2912368" cy="1015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Users\hran1\Desktop\залы\_DSC0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41764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root\Desktop\моя конфер\Афиш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391362" cy="3405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oot\Desktop\qaPRfTaqW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6" y="188640"/>
            <a:ext cx="4376368" cy="2832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oot\Desktop\fIlB5u6kQ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37655"/>
            <a:ext cx="3972413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oot\Desktop\s65_lQx6st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40" y="3996775"/>
            <a:ext cx="4554832" cy="2639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2780928"/>
            <a:ext cx="4486729" cy="216024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4105"/>
            <a:ext cx="2481263" cy="349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C:\Users\root\Desktop\RHiOT4lXk5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17031"/>
            <a:ext cx="4668516" cy="2622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oot\Desktop\yZfyMRQCnI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4138043" cy="2540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oot\Desktop\X3nsEaN-L-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86729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root\Desktop\моя конфер\Ветер странств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7" y="3457243"/>
            <a:ext cx="4067521" cy="2875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2" y="260648"/>
            <a:ext cx="3152097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60758"/>
            <a:ext cx="4859337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60" y="3440756"/>
            <a:ext cx="4213213" cy="2796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root\Desktop\DSC_0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4597"/>
          <a:stretch/>
        </p:blipFill>
        <p:spPr bwMode="auto">
          <a:xfrm rot="20500232">
            <a:off x="963096" y="84673"/>
            <a:ext cx="2664296" cy="3581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9" y="3710924"/>
            <a:ext cx="4011841" cy="2660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84" y="3645024"/>
            <a:ext cx="4104825" cy="2726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t="8890" r="6292" b="20064"/>
          <a:stretch/>
        </p:blipFill>
        <p:spPr bwMode="auto">
          <a:xfrm rot="650138">
            <a:off x="4549473" y="316162"/>
            <a:ext cx="4059821" cy="2803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3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root\Desktop\моя конфер\Заказ учебной литерату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77" y="548680"/>
            <a:ext cx="3555950" cy="2442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root\Desktop\моя конфер\Выдача учебной литерату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8" y="188640"/>
            <a:ext cx="3673738" cy="2442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root\Desktop\моя конфер\Оперативный контро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82" y="3645024"/>
            <a:ext cx="3772957" cy="2508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104456" cy="42191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3" y="3278722"/>
            <a:ext cx="4221861" cy="2814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6" descr="C:\Users\root\Desktop\моя конфер\DSC_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65" y="232879"/>
            <a:ext cx="4104235" cy="2620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root\Desktop\DSC_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8881"/>
            <a:ext cx="4056101" cy="2696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Q:\Общий абонемент\Суворова\DSC_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65" y="3237489"/>
            <a:ext cx="4194102" cy="2788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26228" cy="3008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 descr="Q:\Общий абонемент\ОА фото\Повседневность\IhKAyP7Zu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8923"/>
            <a:ext cx="3495757" cy="5022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5573" b="17220"/>
          <a:stretch/>
        </p:blipFill>
        <p:spPr bwMode="auto">
          <a:xfrm>
            <a:off x="4102097" y="3573016"/>
            <a:ext cx="4680520" cy="3123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root\Desktop\моя конфер\IMG_0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88640"/>
            <a:ext cx="410445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root\Desktop\моя конфер\IMG_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976"/>
            <a:ext cx="4139952" cy="2759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root\Desktop\моя конфер\tgaGiG-Db_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5365135" cy="2808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29" y="3789040"/>
            <a:ext cx="2759747" cy="2759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t="2901" r="21222" b="4218"/>
          <a:stretch/>
        </p:blipFill>
        <p:spPr bwMode="auto">
          <a:xfrm>
            <a:off x="727698" y="188641"/>
            <a:ext cx="3721163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527884" y="2420888"/>
            <a:ext cx="46805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 r="5358" b="4670"/>
          <a:stretch/>
        </p:blipFill>
        <p:spPr bwMode="auto">
          <a:xfrm>
            <a:off x="4006451" y="3681334"/>
            <a:ext cx="4752528" cy="2822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9509" r="20561" b="4129"/>
          <a:stretch/>
        </p:blipFill>
        <p:spPr bwMode="auto">
          <a:xfrm>
            <a:off x="4945178" y="188641"/>
            <a:ext cx="3813801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17688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8" y="3739471"/>
            <a:ext cx="3498850" cy="2706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C:\Users\root\Desktop\моя конфер\DSC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3" y="404664"/>
            <a:ext cx="4125039" cy="2742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root\Desktop\моя конфер\DSC_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317"/>
            <a:ext cx="4104456" cy="2729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Z:\_ФОТО\2019.11.25 - игра Память\DSC_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14910" b="9210"/>
          <a:stretch/>
        </p:blipFill>
        <p:spPr bwMode="auto">
          <a:xfrm>
            <a:off x="164535" y="3645024"/>
            <a:ext cx="4409333" cy="2691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Users\hran1\Desktop\залы\ибо\DSC_011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6992"/>
            <a:ext cx="3978696" cy="2645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users\hran1\Downloads\мышь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t="-150" r="30018" b="6196"/>
          <a:stretch/>
        </p:blipFill>
        <p:spPr bwMode="auto">
          <a:xfrm>
            <a:off x="4519254" y="2780928"/>
            <a:ext cx="4445233" cy="3915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hran1\Downloads\библиотекарш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r="9886" b="11634"/>
          <a:stretch/>
        </p:blipFill>
        <p:spPr bwMode="auto">
          <a:xfrm>
            <a:off x="136105" y="135765"/>
            <a:ext cx="4939952" cy="3719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6" name="Picture 4" descr="C:\Users\root\Desktop\моя конфер\DSC_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47" y="188640"/>
            <a:ext cx="4000758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Q:\Общий абонемент\Суворова\DSC_00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8005" r="6458" b="26470"/>
          <a:stretch/>
        </p:blipFill>
        <p:spPr bwMode="auto">
          <a:xfrm>
            <a:off x="179512" y="4609337"/>
            <a:ext cx="4234280" cy="1882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root\Desktop\моя конфер\_DSC03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24244" r="7493" b="16457"/>
          <a:stretch/>
        </p:blipFill>
        <p:spPr bwMode="auto">
          <a:xfrm>
            <a:off x="4725069" y="4869160"/>
            <a:ext cx="4096667" cy="1857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root\Desktop\моя конфер\DSC_03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23592"/>
          <a:stretch/>
        </p:blipFill>
        <p:spPr bwMode="auto">
          <a:xfrm>
            <a:off x="179512" y="404664"/>
            <a:ext cx="4263906" cy="160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root\Desktop\моя конфер\IMG_60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5" r="4747" b="26885"/>
          <a:stretch/>
        </p:blipFill>
        <p:spPr bwMode="auto">
          <a:xfrm>
            <a:off x="4725069" y="2848718"/>
            <a:ext cx="4263906" cy="1747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Z:\_ФОТО\2022.04.22 - Акция Библионочь\DSC_01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6022" r="9683" b="37313"/>
          <a:stretch/>
        </p:blipFill>
        <p:spPr bwMode="auto">
          <a:xfrm>
            <a:off x="167184" y="2237152"/>
            <a:ext cx="4181995" cy="2075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88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15981" r="5966" b="20241"/>
          <a:stretch/>
        </p:blipFill>
        <p:spPr bwMode="auto">
          <a:xfrm>
            <a:off x="4410417" y="2348880"/>
            <a:ext cx="4240887" cy="2149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 descr="C:\Users\root\Desktop\моя конфер\DSC_0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2750" r="6413" b="29428"/>
          <a:stretch/>
        </p:blipFill>
        <p:spPr bwMode="auto">
          <a:xfrm>
            <a:off x="5185992" y="199801"/>
            <a:ext cx="3715953" cy="1904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oot\Desktop\моя конфер\DSC_00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10"/>
          <a:stretch/>
        </p:blipFill>
        <p:spPr bwMode="auto">
          <a:xfrm>
            <a:off x="902887" y="94242"/>
            <a:ext cx="3813900" cy="1977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root\Desktop\моя конфер\IMG_01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7103" r="859" b="19739"/>
          <a:stretch/>
        </p:blipFill>
        <p:spPr bwMode="auto">
          <a:xfrm>
            <a:off x="179512" y="2276872"/>
            <a:ext cx="3813900" cy="1915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oot\Desktop\моя конфер\DSC_02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r="7420"/>
          <a:stretch/>
        </p:blipFill>
        <p:spPr bwMode="auto">
          <a:xfrm rot="16200000">
            <a:off x="540990" y="4470459"/>
            <a:ext cx="2391805" cy="2181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root\Desktop\моя конфер\DSC_01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20026" r="8583" b="27305"/>
          <a:stretch/>
        </p:blipFill>
        <p:spPr bwMode="auto">
          <a:xfrm>
            <a:off x="3491880" y="4725144"/>
            <a:ext cx="4459335" cy="1954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264696"/>
          </a:xfrm>
        </p:spPr>
        <p:txBody>
          <a:bodyPr/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	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					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Т. 916-359</a:t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hran132@mail.ru</a:t>
            </a:r>
            <a:endParaRPr lang="ru-RU" sz="4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091">
            <a:off x="5206817" y="342358"/>
            <a:ext cx="3512691" cy="3512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hran1\Downloads\вопро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5744"/>
            <a:ext cx="8640961" cy="6480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4536504" cy="5760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Как привлечь к профессии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6"/>
            <a:ext cx="8712968" cy="64807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Информационно-коммуникационные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компетенции: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хорошие навыки работы на автоматизированном 					рабочем месте с офисными программами для 					создания электронных документов; использование 					ресурсов сети Интернет;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        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Коммуникативные компетенции: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умение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устанавливать с разными группами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пользователей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оптимальные взаимоотношения;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умение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координировать свою непосредственную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деятельность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работой социальных партнеров;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				выстраивать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профессиональные отношения в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библиотечном коллективе и во внешней среде; 					ораторские навыки; хорошие навыки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письменной речи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Проектировочные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компетенции: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планировать работу;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определять цели, формы и методы библиотечной деятельности и перспективы развития;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выявлять и внедрять в практику передовой опыт; умение определять максимально эффективные и рациональные виды библиотечной деятельности и применять их на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практике.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Организаторские компетенции: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библиотекарей организовать и эффективно проводить массовые мероприятия; умение организовать систему культурно-массовых мероприятий, направленных на формирование информационной культуры; навыки и умение современных библиотекарей организовать работу библиотеки на совместной платформе с рядом других структур культуры; умение организовать и управлять проектными технологиями; </a:t>
            </a:r>
          </a:p>
        </p:txBody>
      </p:sp>
      <p:pic>
        <p:nvPicPr>
          <p:cNvPr id="4098" name="Picture 2" descr="D:\users\hran1\Downloads\о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4"/>
          <a:stretch/>
        </p:blipFill>
        <p:spPr bwMode="auto">
          <a:xfrm rot="20483348">
            <a:off x="325101" y="910036"/>
            <a:ext cx="3096344" cy="2322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444539" cy="3048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 descr="C:\Users\root\Desktop\моя конфер\DSC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32" y="2420888"/>
            <a:ext cx="6231860" cy="4143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501008"/>
            <a:ext cx="4215122" cy="2798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 descr="D:\Users\hran1\Desktop\Интернет-зал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1" y="188640"/>
            <a:ext cx="411571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hran1\Desktop\моя конфер\DSC_0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4" y="3501008"/>
            <a:ext cx="4134971" cy="2880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Q:\Общий абонемент\ОА фото\фото октябрь\16wd1khLtU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88640"/>
            <a:ext cx="4158477" cy="2764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4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91420" y="1268760"/>
            <a:ext cx="24643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r="19771" b="20365"/>
          <a:stretch/>
        </p:blipFill>
        <p:spPr bwMode="auto">
          <a:xfrm>
            <a:off x="179512" y="223838"/>
            <a:ext cx="4392488" cy="309795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2637" r="17106" b="9273"/>
          <a:stretch/>
        </p:blipFill>
        <p:spPr bwMode="auto">
          <a:xfrm>
            <a:off x="4929409" y="134789"/>
            <a:ext cx="3819369" cy="2934171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7" y="3352023"/>
            <a:ext cx="4838826" cy="350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60" y="2924944"/>
            <a:ext cx="4970868" cy="379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4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s\hran1\Desktop\DSC_0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70" y="3410943"/>
            <a:ext cx="4917504" cy="3269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_ФОТО\2021.02.12 день кафедры\DSC_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1886"/>
            <a:ext cx="4522645" cy="3007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230"/>
            <a:ext cx="2914141" cy="2914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0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Q:\_ФОТО\2021.05.24 - Публичная лекция Лермонтова\DSC_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6"/>
            <a:ext cx="4795124" cy="3188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:\_ФОТО\2021.05.25 открытие выставки Алимова\DSC_0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824536" cy="3207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783</TotalTime>
  <Words>298</Words>
  <Application>Microsoft Office PowerPoint</Application>
  <PresentationFormat>Экран (4:3)</PresentationFormat>
  <Paragraphs>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Courier New</vt:lpstr>
      <vt:lpstr>Palatino Linotype</vt:lpstr>
      <vt:lpstr>Times New Roman</vt:lpstr>
      <vt:lpstr>Исполнительная</vt:lpstr>
      <vt:lpstr> Учебно-научная библиотека  им. В. А. Журавлева    «Профессия неограниченных возможностей»  заведующая Отделом научной, учебной и художественной литературы Суворова Елена Витальевна   2022 г. 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Спасибо      за внимание!           Р. Т. 916-359           hran132@mail.ru</vt:lpstr>
    </vt:vector>
  </TitlesOfParts>
  <Company>ГОУВПО Удмуртский государственный университет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hran1</dc:creator>
  <cp:lastModifiedBy>user</cp:lastModifiedBy>
  <cp:revision>87</cp:revision>
  <dcterms:created xsi:type="dcterms:W3CDTF">2022-11-23T11:15:52Z</dcterms:created>
  <dcterms:modified xsi:type="dcterms:W3CDTF">2022-12-02T04:58:14Z</dcterms:modified>
</cp:coreProperties>
</file>