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3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4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78" r:id="rId1"/>
    <p:sldMasterId id="2147483779" r:id="rId2"/>
    <p:sldMasterId id="2147483780" r:id="rId3"/>
    <p:sldMasterId id="2147483781" r:id="rId4"/>
    <p:sldMasterId id="2147483782" r:id="rId5"/>
  </p:sldMasterIdLst>
  <p:notesMasterIdLst>
    <p:notesMasterId r:id="rId24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9144000" cy="5143500" type="screen16x9"/>
  <p:notesSz cx="6858000" cy="9144000"/>
  <p:embeddedFontLst>
    <p:embeddedFont>
      <p:font typeface="Montserrat ExtraBold" panose="020B0604020202020204" charset="-52"/>
      <p:bold r:id="rId25"/>
      <p:boldItalic r:id="rId26"/>
    </p:embeddedFont>
    <p:embeddedFont>
      <p:font typeface="Montserrat Medium" panose="020B0604020202020204" charset="-52"/>
      <p:regular r:id="rId27"/>
      <p:bold r:id="rId28"/>
      <p:italic r:id="rId29"/>
      <p:boldItalic r:id="rId30"/>
    </p:embeddedFont>
    <p:embeddedFont>
      <p:font typeface="Assistant" panose="020B0604020202020204" charset="-79"/>
      <p:regular r:id="rId31"/>
      <p:bold r:id="rId32"/>
    </p:embeddedFont>
    <p:embeddedFont>
      <p:font typeface="PT Sans" panose="020B0604020202020204" charset="-52"/>
      <p:regular r:id="rId33"/>
      <p:bold r:id="rId34"/>
      <p:italic r:id="rId35"/>
      <p:boldItalic r:id="rId36"/>
    </p:embeddedFont>
    <p:embeddedFont>
      <p:font typeface="Montserrat" panose="020B0604020202020204" charset="-52"/>
      <p:regular r:id="rId37"/>
      <p:bold r:id="rId38"/>
      <p:italic r:id="rId39"/>
      <p:boldItalic r:id="rId40"/>
    </p:embeddedFont>
    <p:embeddedFont>
      <p:font typeface="Righteous" panose="020B0604020202020204" charset="0"/>
      <p:regular r:id="rId41"/>
    </p:embeddedFont>
    <p:embeddedFont>
      <p:font typeface="Montserrat SemiBold" panose="020B0604020202020204" charset="-52"/>
      <p:regular r:id="rId42"/>
      <p:bold r:id="rId43"/>
      <p:italic r:id="rId44"/>
      <p:boldItalic r:id="rId45"/>
    </p:embeddedFont>
    <p:embeddedFont>
      <p:font typeface="Bebas Neue" panose="020B0604020202020204" charset="0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4938188-75AD-423F-AA64-7C13989015C7}">
  <a:tblStyle styleId="{54938188-75AD-423F-AA64-7C13989015C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11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5.fntdata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5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g1170f778d36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8" name="Google Shape;1198;g1170f778d36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113eff1fec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113eff1fecd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113dedcbf85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113dedcbf85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1170f778d36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9" name="Google Shape;1249;g1170f778d36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g19d1b1aea5b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9" name="Google Shape;1279;g19d1b1aea5b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1170f778d36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1170f778d36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1170f778d36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9" name="Google Shape;1319;g1170f778d36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g1170f778d36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3" name="Google Shape;1343;g1170f778d36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g113eff1fecd_0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5" name="Google Shape;1355;g113eff1fecd_0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19fcae89ea9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19fcae89ea9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19fcae89ea9_0_10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19fcae89ea9_0_10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19fcae89ea9_0_1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19fcae89ea9_0_17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19fcae89ea9_0_2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6" name="Google Shape;1086;g19fcae89ea9_0_2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1170f778d3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1170f778d3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19fcae89ea9_0_2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19fcae89ea9_0_28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1170f778d3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1170f778d3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g1170f778d36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4" name="Google Shape;1134;g1170f778d36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-6375"/>
            <a:ext cx="4566600" cy="4155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4566450" y="4149225"/>
            <a:ext cx="3907800" cy="99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30900" y="4149225"/>
            <a:ext cx="713400" cy="9942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5078125" y="4604088"/>
            <a:ext cx="2900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13;p2"/>
          <p:cNvSpPr/>
          <p:nvPr/>
        </p:nvSpPr>
        <p:spPr>
          <a:xfrm>
            <a:off x="0" y="-6400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13100" y="777400"/>
            <a:ext cx="3678300" cy="28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13100" y="4128300"/>
            <a:ext cx="36783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539400"/>
            <a:ext cx="6576000" cy="168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subTitle" idx="1"/>
          </p:nvPr>
        </p:nvSpPr>
        <p:spPr>
          <a:xfrm>
            <a:off x="1284000" y="222942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5" name="Google Shape;65;p11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1"/>
          <p:cNvSpPr/>
          <p:nvPr/>
        </p:nvSpPr>
        <p:spPr>
          <a:xfrm flipH="1">
            <a:off x="0" y="3381000"/>
            <a:ext cx="713100" cy="17625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7" name="Google Shape;67;p11"/>
          <p:cNvCxnSpPr/>
          <p:nvPr/>
        </p:nvCxnSpPr>
        <p:spPr>
          <a:xfrm>
            <a:off x="356550" y="3530063"/>
            <a:ext cx="0" cy="1464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04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10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04"/>
          <p:cNvSpPr/>
          <p:nvPr/>
        </p:nvSpPr>
        <p:spPr>
          <a:xfrm>
            <a:off x="0" y="4604100"/>
            <a:ext cx="9144000" cy="543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104"/>
          <p:cNvSpPr/>
          <p:nvPr/>
        </p:nvSpPr>
        <p:spPr>
          <a:xfrm>
            <a:off x="6405474" y="4604100"/>
            <a:ext cx="27387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44" name="Google Shape;744;p104"/>
          <p:cNvCxnSpPr/>
          <p:nvPr/>
        </p:nvCxnSpPr>
        <p:spPr>
          <a:xfrm>
            <a:off x="6705025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1_1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105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0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105"/>
          <p:cNvSpPr/>
          <p:nvPr/>
        </p:nvSpPr>
        <p:spPr>
          <a:xfrm>
            <a:off x="0" y="4604100"/>
            <a:ext cx="6405600" cy="543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49" name="Google Shape;749;p105"/>
          <p:cNvCxnSpPr/>
          <p:nvPr/>
        </p:nvCxnSpPr>
        <p:spPr>
          <a:xfrm>
            <a:off x="6705025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06"/>
          <p:cNvSpPr/>
          <p:nvPr/>
        </p:nvSpPr>
        <p:spPr>
          <a:xfrm>
            <a:off x="0" y="-6375"/>
            <a:ext cx="4566600" cy="4155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06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106"/>
          <p:cNvSpPr/>
          <p:nvPr/>
        </p:nvSpPr>
        <p:spPr>
          <a:xfrm>
            <a:off x="4566450" y="4149225"/>
            <a:ext cx="3907800" cy="99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106"/>
          <p:cNvSpPr/>
          <p:nvPr/>
        </p:nvSpPr>
        <p:spPr>
          <a:xfrm>
            <a:off x="8430900" y="4149225"/>
            <a:ext cx="713400" cy="9942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106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34347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5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6" name="Google Shape;756;p106"/>
          <p:cNvSpPr txBox="1">
            <a:spLocks noGrp="1"/>
          </p:cNvSpPr>
          <p:nvPr>
            <p:ph type="subTitle" idx="1"/>
          </p:nvPr>
        </p:nvSpPr>
        <p:spPr>
          <a:xfrm>
            <a:off x="720000" y="2357488"/>
            <a:ext cx="34347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7" name="Google Shape;757;p106"/>
          <p:cNvSpPr txBox="1">
            <a:spLocks noGrp="1"/>
          </p:cNvSpPr>
          <p:nvPr>
            <p:ph type="subTitle" idx="2"/>
          </p:nvPr>
        </p:nvSpPr>
        <p:spPr>
          <a:xfrm>
            <a:off x="720000" y="1948563"/>
            <a:ext cx="3434700" cy="40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8" name="Google Shape;758;p106"/>
          <p:cNvSpPr txBox="1"/>
          <p:nvPr/>
        </p:nvSpPr>
        <p:spPr>
          <a:xfrm>
            <a:off x="720000" y="3280475"/>
            <a:ext cx="3189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CREDITS: This presentation template was created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, including icons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, infographics and images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lt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07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107"/>
          <p:cNvSpPr/>
          <p:nvPr/>
        </p:nvSpPr>
        <p:spPr>
          <a:xfrm flipH="1">
            <a:off x="174" y="4604100"/>
            <a:ext cx="9144000" cy="543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107"/>
          <p:cNvSpPr/>
          <p:nvPr/>
        </p:nvSpPr>
        <p:spPr>
          <a:xfrm flipH="1">
            <a:off x="0" y="4604100"/>
            <a:ext cx="27387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63" name="Google Shape;763;p107"/>
          <p:cNvCxnSpPr/>
          <p:nvPr/>
        </p:nvCxnSpPr>
        <p:spPr>
          <a:xfrm rot="10800000">
            <a:off x="299549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08"/>
          <p:cNvSpPr/>
          <p:nvPr/>
        </p:nvSpPr>
        <p:spPr>
          <a:xfrm>
            <a:off x="0" y="-6375"/>
            <a:ext cx="4566600" cy="4155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108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08"/>
          <p:cNvSpPr/>
          <p:nvPr/>
        </p:nvSpPr>
        <p:spPr>
          <a:xfrm>
            <a:off x="4566450" y="4149225"/>
            <a:ext cx="3907800" cy="99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108"/>
          <p:cNvSpPr/>
          <p:nvPr/>
        </p:nvSpPr>
        <p:spPr>
          <a:xfrm>
            <a:off x="8430900" y="4149225"/>
            <a:ext cx="713400" cy="9942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10"/>
          <p:cNvSpPr/>
          <p:nvPr/>
        </p:nvSpPr>
        <p:spPr>
          <a:xfrm>
            <a:off x="0" y="-6375"/>
            <a:ext cx="4566600" cy="4155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10"/>
          <p:cNvSpPr/>
          <p:nvPr/>
        </p:nvSpPr>
        <p:spPr>
          <a:xfrm>
            <a:off x="4566450" y="4149225"/>
            <a:ext cx="3907800" cy="99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110"/>
          <p:cNvSpPr/>
          <p:nvPr/>
        </p:nvSpPr>
        <p:spPr>
          <a:xfrm>
            <a:off x="8430900" y="4149225"/>
            <a:ext cx="713400" cy="9942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76" name="Google Shape;776;p110"/>
          <p:cNvCxnSpPr/>
          <p:nvPr/>
        </p:nvCxnSpPr>
        <p:spPr>
          <a:xfrm>
            <a:off x="5078125" y="4604088"/>
            <a:ext cx="2900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7" name="Google Shape;777;p110"/>
          <p:cNvSpPr/>
          <p:nvPr/>
        </p:nvSpPr>
        <p:spPr>
          <a:xfrm>
            <a:off x="0" y="-6400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110"/>
          <p:cNvSpPr txBox="1">
            <a:spLocks noGrp="1"/>
          </p:cNvSpPr>
          <p:nvPr>
            <p:ph type="ctrTitle"/>
          </p:nvPr>
        </p:nvSpPr>
        <p:spPr>
          <a:xfrm>
            <a:off x="713100" y="777400"/>
            <a:ext cx="3678300" cy="28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79" name="Google Shape;779;p110"/>
          <p:cNvSpPr txBox="1">
            <a:spLocks noGrp="1"/>
          </p:cNvSpPr>
          <p:nvPr>
            <p:ph type="subTitle" idx="1"/>
          </p:nvPr>
        </p:nvSpPr>
        <p:spPr>
          <a:xfrm>
            <a:off x="713100" y="4128300"/>
            <a:ext cx="36783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11"/>
          <p:cNvSpPr txBox="1">
            <a:spLocks noGrp="1"/>
          </p:cNvSpPr>
          <p:nvPr>
            <p:ph type="title"/>
          </p:nvPr>
        </p:nvSpPr>
        <p:spPr>
          <a:xfrm>
            <a:off x="720000" y="1842200"/>
            <a:ext cx="3493800" cy="16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2" name="Google Shape;782;p111"/>
          <p:cNvSpPr txBox="1">
            <a:spLocks noGrp="1"/>
          </p:cNvSpPr>
          <p:nvPr>
            <p:ph type="title" idx="2" hasCustomPrompt="1"/>
          </p:nvPr>
        </p:nvSpPr>
        <p:spPr>
          <a:xfrm>
            <a:off x="643925" y="760075"/>
            <a:ext cx="1251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83" name="Google Shape;783;p111"/>
          <p:cNvSpPr txBox="1">
            <a:spLocks noGrp="1"/>
          </p:cNvSpPr>
          <p:nvPr>
            <p:ph type="subTitle" idx="1"/>
          </p:nvPr>
        </p:nvSpPr>
        <p:spPr>
          <a:xfrm>
            <a:off x="720000" y="3500700"/>
            <a:ext cx="3493800" cy="5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4" name="Google Shape;784;p111"/>
          <p:cNvSpPr/>
          <p:nvPr/>
        </p:nvSpPr>
        <p:spPr>
          <a:xfrm flipH="1">
            <a:off x="-37" y="4149225"/>
            <a:ext cx="5182200" cy="9942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11"/>
          <p:cNvSpPr/>
          <p:nvPr/>
        </p:nvSpPr>
        <p:spPr>
          <a:xfrm rot="-5400000" flipH="1">
            <a:off x="4096400" y="1265125"/>
            <a:ext cx="2254500" cy="9942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11"/>
          <p:cNvSpPr/>
          <p:nvPr/>
        </p:nvSpPr>
        <p:spPr>
          <a:xfrm rot="-5400000" flipH="1">
            <a:off x="4096400" y="3519389"/>
            <a:ext cx="2254500" cy="99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87" name="Google Shape;787;p111"/>
          <p:cNvCxnSpPr/>
          <p:nvPr/>
        </p:nvCxnSpPr>
        <p:spPr>
          <a:xfrm rot="10800000">
            <a:off x="1557038" y="4646313"/>
            <a:ext cx="2900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8" name="Google Shape;788;p111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12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1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12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33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13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113"/>
          <p:cNvSpPr/>
          <p:nvPr/>
        </p:nvSpPr>
        <p:spPr>
          <a:xfrm flipH="1">
            <a:off x="0" y="4604100"/>
            <a:ext cx="2738700" cy="5436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96" name="Google Shape;796;p113"/>
          <p:cNvCxnSpPr/>
          <p:nvPr/>
        </p:nvCxnSpPr>
        <p:spPr>
          <a:xfrm rot="10800000">
            <a:off x="299549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7" name="Google Shape;797;p113"/>
          <p:cNvCxnSpPr/>
          <p:nvPr/>
        </p:nvCxnSpPr>
        <p:spPr>
          <a:xfrm rot="10800000">
            <a:off x="6291474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8" name="Google Shape;798;p1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113"/>
          <p:cNvSpPr txBox="1">
            <a:spLocks noGrp="1"/>
          </p:cNvSpPr>
          <p:nvPr>
            <p:ph type="title" idx="2"/>
          </p:nvPr>
        </p:nvSpPr>
        <p:spPr>
          <a:xfrm>
            <a:off x="1736825" y="2655475"/>
            <a:ext cx="25623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13"/>
          <p:cNvSpPr txBox="1">
            <a:spLocks noGrp="1"/>
          </p:cNvSpPr>
          <p:nvPr>
            <p:ph type="title" idx="3"/>
          </p:nvPr>
        </p:nvSpPr>
        <p:spPr>
          <a:xfrm>
            <a:off x="4844875" y="2655475"/>
            <a:ext cx="25623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13"/>
          <p:cNvSpPr txBox="1">
            <a:spLocks noGrp="1"/>
          </p:cNvSpPr>
          <p:nvPr>
            <p:ph type="subTitle" idx="1"/>
          </p:nvPr>
        </p:nvSpPr>
        <p:spPr>
          <a:xfrm>
            <a:off x="4844875" y="2972875"/>
            <a:ext cx="2562300" cy="10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02" name="Google Shape;802;p113"/>
          <p:cNvSpPr txBox="1">
            <a:spLocks noGrp="1"/>
          </p:cNvSpPr>
          <p:nvPr>
            <p:ph type="subTitle" idx="4"/>
          </p:nvPr>
        </p:nvSpPr>
        <p:spPr>
          <a:xfrm>
            <a:off x="1736825" y="2972875"/>
            <a:ext cx="2562300" cy="10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14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114"/>
          <p:cNvSpPr/>
          <p:nvPr/>
        </p:nvSpPr>
        <p:spPr>
          <a:xfrm>
            <a:off x="0" y="4604100"/>
            <a:ext cx="9144000" cy="543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06" name="Google Shape;806;p114"/>
          <p:cNvCxnSpPr/>
          <p:nvPr/>
        </p:nvCxnSpPr>
        <p:spPr>
          <a:xfrm>
            <a:off x="713100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07" name="Google Shape;807;p1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115"/>
          <p:cNvSpPr txBox="1">
            <a:spLocks noGrp="1"/>
          </p:cNvSpPr>
          <p:nvPr>
            <p:ph type="body" idx="1"/>
          </p:nvPr>
        </p:nvSpPr>
        <p:spPr>
          <a:xfrm>
            <a:off x="720000" y="1817250"/>
            <a:ext cx="3422100" cy="261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810" name="Google Shape;810;p115"/>
          <p:cNvSpPr txBox="1">
            <a:spLocks noGrp="1"/>
          </p:cNvSpPr>
          <p:nvPr>
            <p:ph type="title"/>
          </p:nvPr>
        </p:nvSpPr>
        <p:spPr>
          <a:xfrm>
            <a:off x="720000" y="1244550"/>
            <a:ext cx="3422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115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115"/>
          <p:cNvSpPr/>
          <p:nvPr/>
        </p:nvSpPr>
        <p:spPr>
          <a:xfrm flipH="1">
            <a:off x="4539900" y="4604100"/>
            <a:ext cx="4604100" cy="5436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13" name="Google Shape;813;p115"/>
          <p:cNvCxnSpPr/>
          <p:nvPr/>
        </p:nvCxnSpPr>
        <p:spPr>
          <a:xfrm rot="10800000">
            <a:off x="299549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14" name="Google Shape;814;p115"/>
          <p:cNvSpPr/>
          <p:nvPr/>
        </p:nvSpPr>
        <p:spPr>
          <a:xfrm flipH="1">
            <a:off x="8430900" y="4604100"/>
            <a:ext cx="7131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16"/>
          <p:cNvSpPr/>
          <p:nvPr/>
        </p:nvSpPr>
        <p:spPr>
          <a:xfrm>
            <a:off x="713100" y="318825"/>
            <a:ext cx="7717800" cy="42852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116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116"/>
          <p:cNvSpPr txBox="1">
            <a:spLocks noGrp="1"/>
          </p:cNvSpPr>
          <p:nvPr>
            <p:ph type="title"/>
          </p:nvPr>
        </p:nvSpPr>
        <p:spPr>
          <a:xfrm>
            <a:off x="1650450" y="1002675"/>
            <a:ext cx="5843100" cy="291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117"/>
          <p:cNvSpPr txBox="1">
            <a:spLocks noGrp="1"/>
          </p:cNvSpPr>
          <p:nvPr>
            <p:ph type="title"/>
          </p:nvPr>
        </p:nvSpPr>
        <p:spPr>
          <a:xfrm>
            <a:off x="713100" y="746250"/>
            <a:ext cx="606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21" name="Google Shape;821;p117"/>
          <p:cNvSpPr txBox="1">
            <a:spLocks noGrp="1"/>
          </p:cNvSpPr>
          <p:nvPr>
            <p:ph type="subTitle" idx="1"/>
          </p:nvPr>
        </p:nvSpPr>
        <p:spPr>
          <a:xfrm>
            <a:off x="713100" y="1588050"/>
            <a:ext cx="6067500" cy="10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2" name="Google Shape;822;p117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118"/>
          <p:cNvSpPr txBox="1">
            <a:spLocks noGrp="1"/>
          </p:cNvSpPr>
          <p:nvPr>
            <p:ph type="title"/>
          </p:nvPr>
        </p:nvSpPr>
        <p:spPr>
          <a:xfrm>
            <a:off x="1739550" y="2674625"/>
            <a:ext cx="5664900" cy="12525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5" name="Google Shape;825;p118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119"/>
          <p:cNvSpPr txBox="1">
            <a:spLocks noGrp="1"/>
          </p:cNvSpPr>
          <p:nvPr>
            <p:ph type="title" hasCustomPrompt="1"/>
          </p:nvPr>
        </p:nvSpPr>
        <p:spPr>
          <a:xfrm>
            <a:off x="1284000" y="539400"/>
            <a:ext cx="6576000" cy="168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28" name="Google Shape;828;p119"/>
          <p:cNvSpPr txBox="1">
            <a:spLocks noGrp="1"/>
          </p:cNvSpPr>
          <p:nvPr>
            <p:ph type="subTitle" idx="1"/>
          </p:nvPr>
        </p:nvSpPr>
        <p:spPr>
          <a:xfrm>
            <a:off x="1284000" y="222942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29" name="Google Shape;829;p119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19"/>
          <p:cNvSpPr/>
          <p:nvPr/>
        </p:nvSpPr>
        <p:spPr>
          <a:xfrm flipH="1">
            <a:off x="0" y="3381000"/>
            <a:ext cx="713100" cy="17625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31" name="Google Shape;831;p119"/>
          <p:cNvCxnSpPr/>
          <p:nvPr/>
        </p:nvCxnSpPr>
        <p:spPr>
          <a:xfrm>
            <a:off x="356550" y="3530063"/>
            <a:ext cx="0" cy="1464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21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121"/>
          <p:cNvSpPr txBox="1">
            <a:spLocks noGrp="1"/>
          </p:cNvSpPr>
          <p:nvPr>
            <p:ph type="title"/>
          </p:nvPr>
        </p:nvSpPr>
        <p:spPr>
          <a:xfrm>
            <a:off x="1505650" y="1460750"/>
            <a:ext cx="1999500" cy="7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6" name="Google Shape;836;p121"/>
          <p:cNvSpPr txBox="1">
            <a:spLocks noGrp="1"/>
          </p:cNvSpPr>
          <p:nvPr>
            <p:ph type="title" idx="2" hasCustomPrompt="1"/>
          </p:nvPr>
        </p:nvSpPr>
        <p:spPr>
          <a:xfrm>
            <a:off x="611650" y="1945250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37" name="Google Shape;837;p121"/>
          <p:cNvSpPr txBox="1">
            <a:spLocks noGrp="1"/>
          </p:cNvSpPr>
          <p:nvPr>
            <p:ph type="subTitle" idx="1"/>
          </p:nvPr>
        </p:nvSpPr>
        <p:spPr>
          <a:xfrm>
            <a:off x="1505650" y="2244875"/>
            <a:ext cx="19995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38" name="Google Shape;838;p121"/>
          <p:cNvSpPr txBox="1">
            <a:spLocks noGrp="1"/>
          </p:cNvSpPr>
          <p:nvPr>
            <p:ph type="title" idx="3"/>
          </p:nvPr>
        </p:nvSpPr>
        <p:spPr>
          <a:xfrm>
            <a:off x="4603225" y="1460750"/>
            <a:ext cx="1999500" cy="7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9" name="Google Shape;839;p121"/>
          <p:cNvSpPr txBox="1">
            <a:spLocks noGrp="1"/>
          </p:cNvSpPr>
          <p:nvPr>
            <p:ph type="title" idx="4" hasCustomPrompt="1"/>
          </p:nvPr>
        </p:nvSpPr>
        <p:spPr>
          <a:xfrm>
            <a:off x="3709225" y="1945250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40" name="Google Shape;840;p121"/>
          <p:cNvSpPr txBox="1">
            <a:spLocks noGrp="1"/>
          </p:cNvSpPr>
          <p:nvPr>
            <p:ph type="subTitle" idx="5"/>
          </p:nvPr>
        </p:nvSpPr>
        <p:spPr>
          <a:xfrm>
            <a:off x="4603225" y="2244875"/>
            <a:ext cx="19995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1" name="Google Shape;841;p121"/>
          <p:cNvSpPr txBox="1">
            <a:spLocks noGrp="1"/>
          </p:cNvSpPr>
          <p:nvPr>
            <p:ph type="title" idx="6"/>
          </p:nvPr>
        </p:nvSpPr>
        <p:spPr>
          <a:xfrm>
            <a:off x="1505650" y="3275675"/>
            <a:ext cx="1999500" cy="7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2" name="Google Shape;842;p121"/>
          <p:cNvSpPr txBox="1">
            <a:spLocks noGrp="1"/>
          </p:cNvSpPr>
          <p:nvPr>
            <p:ph type="title" idx="7" hasCustomPrompt="1"/>
          </p:nvPr>
        </p:nvSpPr>
        <p:spPr>
          <a:xfrm>
            <a:off x="611650" y="376017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843" name="Google Shape;843;p121"/>
          <p:cNvSpPr txBox="1">
            <a:spLocks noGrp="1"/>
          </p:cNvSpPr>
          <p:nvPr>
            <p:ph type="subTitle" idx="8"/>
          </p:nvPr>
        </p:nvSpPr>
        <p:spPr>
          <a:xfrm>
            <a:off x="1505650" y="4059900"/>
            <a:ext cx="19995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4" name="Google Shape;844;p121"/>
          <p:cNvSpPr txBox="1">
            <a:spLocks noGrp="1"/>
          </p:cNvSpPr>
          <p:nvPr>
            <p:ph type="title" idx="9"/>
          </p:nvPr>
        </p:nvSpPr>
        <p:spPr>
          <a:xfrm>
            <a:off x="4603225" y="3275675"/>
            <a:ext cx="1999500" cy="7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5" name="Google Shape;845;p121"/>
          <p:cNvSpPr txBox="1">
            <a:spLocks noGrp="1"/>
          </p:cNvSpPr>
          <p:nvPr>
            <p:ph type="title" idx="13" hasCustomPrompt="1"/>
          </p:nvPr>
        </p:nvSpPr>
        <p:spPr>
          <a:xfrm>
            <a:off x="3709225" y="376017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846" name="Google Shape;846;p121"/>
          <p:cNvSpPr txBox="1">
            <a:spLocks noGrp="1"/>
          </p:cNvSpPr>
          <p:nvPr>
            <p:ph type="subTitle" idx="14"/>
          </p:nvPr>
        </p:nvSpPr>
        <p:spPr>
          <a:xfrm>
            <a:off x="4603225" y="4059900"/>
            <a:ext cx="19995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7" name="Google Shape;847;p121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22"/>
          <p:cNvSpPr txBox="1">
            <a:spLocks noGrp="1"/>
          </p:cNvSpPr>
          <p:nvPr>
            <p:ph type="title"/>
          </p:nvPr>
        </p:nvSpPr>
        <p:spPr>
          <a:xfrm>
            <a:off x="3360425" y="3105000"/>
            <a:ext cx="5070600" cy="41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0" name="Google Shape;850;p122"/>
          <p:cNvSpPr txBox="1">
            <a:spLocks noGrp="1"/>
          </p:cNvSpPr>
          <p:nvPr>
            <p:ph type="subTitle" idx="1"/>
          </p:nvPr>
        </p:nvSpPr>
        <p:spPr>
          <a:xfrm>
            <a:off x="3360425" y="1626600"/>
            <a:ext cx="50706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1" name="Google Shape;851;p122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22"/>
          <p:cNvSpPr/>
          <p:nvPr/>
        </p:nvSpPr>
        <p:spPr>
          <a:xfrm flipH="1">
            <a:off x="0" y="1940825"/>
            <a:ext cx="713100" cy="32070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53" name="Google Shape;853;p122"/>
          <p:cNvCxnSpPr/>
          <p:nvPr/>
        </p:nvCxnSpPr>
        <p:spPr>
          <a:xfrm rot="-5400000">
            <a:off x="-713351" y="3544313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4" name="Google Shape;854;p122"/>
          <p:cNvSpPr/>
          <p:nvPr/>
        </p:nvSpPr>
        <p:spPr>
          <a:xfrm flipH="1">
            <a:off x="2928200" y="4604100"/>
            <a:ext cx="5595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"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23"/>
          <p:cNvSpPr txBox="1">
            <a:spLocks noGrp="1"/>
          </p:cNvSpPr>
          <p:nvPr>
            <p:ph type="title"/>
          </p:nvPr>
        </p:nvSpPr>
        <p:spPr>
          <a:xfrm>
            <a:off x="720000" y="1642350"/>
            <a:ext cx="2996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57" name="Google Shape;857;p123"/>
          <p:cNvSpPr txBox="1">
            <a:spLocks noGrp="1"/>
          </p:cNvSpPr>
          <p:nvPr>
            <p:ph type="subTitle" idx="1"/>
          </p:nvPr>
        </p:nvSpPr>
        <p:spPr>
          <a:xfrm>
            <a:off x="720000" y="2215050"/>
            <a:ext cx="2996700" cy="13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123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23"/>
          <p:cNvSpPr/>
          <p:nvPr/>
        </p:nvSpPr>
        <p:spPr>
          <a:xfrm flipH="1">
            <a:off x="4539900" y="4604100"/>
            <a:ext cx="4604100" cy="5436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60" name="Google Shape;860;p123"/>
          <p:cNvCxnSpPr/>
          <p:nvPr/>
        </p:nvCxnSpPr>
        <p:spPr>
          <a:xfrm rot="10800000">
            <a:off x="299549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_1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1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24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124"/>
          <p:cNvSpPr txBox="1">
            <a:spLocks noGrp="1"/>
          </p:cNvSpPr>
          <p:nvPr>
            <p:ph type="body" idx="1"/>
          </p:nvPr>
        </p:nvSpPr>
        <p:spPr>
          <a:xfrm>
            <a:off x="713100" y="2087750"/>
            <a:ext cx="7704000" cy="25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1505650" y="1460750"/>
            <a:ext cx="1999500" cy="7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2" hasCustomPrompt="1"/>
          </p:nvPr>
        </p:nvSpPr>
        <p:spPr>
          <a:xfrm>
            <a:off x="611650" y="1945250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1"/>
          </p:nvPr>
        </p:nvSpPr>
        <p:spPr>
          <a:xfrm>
            <a:off x="1505650" y="2244875"/>
            <a:ext cx="19995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3"/>
          </p:nvPr>
        </p:nvSpPr>
        <p:spPr>
          <a:xfrm>
            <a:off x="4603225" y="1460750"/>
            <a:ext cx="1999500" cy="7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4" hasCustomPrompt="1"/>
          </p:nvPr>
        </p:nvSpPr>
        <p:spPr>
          <a:xfrm>
            <a:off x="3709225" y="1945250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5"/>
          </p:nvPr>
        </p:nvSpPr>
        <p:spPr>
          <a:xfrm>
            <a:off x="4603225" y="2244875"/>
            <a:ext cx="19995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6"/>
          </p:nvPr>
        </p:nvSpPr>
        <p:spPr>
          <a:xfrm>
            <a:off x="1505650" y="3275675"/>
            <a:ext cx="1999500" cy="7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7" hasCustomPrompt="1"/>
          </p:nvPr>
        </p:nvSpPr>
        <p:spPr>
          <a:xfrm>
            <a:off x="611650" y="376017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8"/>
          </p:nvPr>
        </p:nvSpPr>
        <p:spPr>
          <a:xfrm>
            <a:off x="1505650" y="4059900"/>
            <a:ext cx="19995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9"/>
          </p:nvPr>
        </p:nvSpPr>
        <p:spPr>
          <a:xfrm>
            <a:off x="4603225" y="3275675"/>
            <a:ext cx="1999500" cy="7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13" hasCustomPrompt="1"/>
          </p:nvPr>
        </p:nvSpPr>
        <p:spPr>
          <a:xfrm>
            <a:off x="3709225" y="376017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4"/>
          </p:nvPr>
        </p:nvSpPr>
        <p:spPr>
          <a:xfrm>
            <a:off x="4603225" y="4059900"/>
            <a:ext cx="19995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0"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1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125"/>
          <p:cNvSpPr txBox="1">
            <a:spLocks noGrp="1"/>
          </p:cNvSpPr>
          <p:nvPr>
            <p:ph type="title" idx="2"/>
          </p:nvPr>
        </p:nvSpPr>
        <p:spPr>
          <a:xfrm>
            <a:off x="1480062" y="3548700"/>
            <a:ext cx="209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68" name="Google Shape;868;p125"/>
          <p:cNvSpPr txBox="1">
            <a:spLocks noGrp="1"/>
          </p:cNvSpPr>
          <p:nvPr>
            <p:ph type="subTitle" idx="1"/>
          </p:nvPr>
        </p:nvSpPr>
        <p:spPr>
          <a:xfrm>
            <a:off x="1480062" y="4076400"/>
            <a:ext cx="209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125"/>
          <p:cNvSpPr txBox="1">
            <a:spLocks noGrp="1"/>
          </p:cNvSpPr>
          <p:nvPr>
            <p:ph type="title" idx="3"/>
          </p:nvPr>
        </p:nvSpPr>
        <p:spPr>
          <a:xfrm>
            <a:off x="5312030" y="3548700"/>
            <a:ext cx="209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70" name="Google Shape;870;p125"/>
          <p:cNvSpPr txBox="1">
            <a:spLocks noGrp="1"/>
          </p:cNvSpPr>
          <p:nvPr>
            <p:ph type="subTitle" idx="4"/>
          </p:nvPr>
        </p:nvSpPr>
        <p:spPr>
          <a:xfrm>
            <a:off x="5312030" y="4076400"/>
            <a:ext cx="209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25"/>
          <p:cNvSpPr/>
          <p:nvPr/>
        </p:nvSpPr>
        <p:spPr>
          <a:xfrm flipH="1">
            <a:off x="0" y="3514400"/>
            <a:ext cx="713100" cy="16290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72" name="Google Shape;872;p125"/>
          <p:cNvCxnSpPr/>
          <p:nvPr/>
        </p:nvCxnSpPr>
        <p:spPr>
          <a:xfrm>
            <a:off x="356550" y="3652181"/>
            <a:ext cx="0" cy="1353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73" name="Google Shape;873;p125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0_1"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126"/>
          <p:cNvSpPr txBox="1">
            <a:spLocks noGrp="1"/>
          </p:cNvSpPr>
          <p:nvPr>
            <p:ph type="body" idx="1"/>
          </p:nvPr>
        </p:nvSpPr>
        <p:spPr>
          <a:xfrm>
            <a:off x="713138" y="1839600"/>
            <a:ext cx="3678300" cy="24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876" name="Google Shape;876;p126"/>
          <p:cNvSpPr txBox="1">
            <a:spLocks noGrp="1"/>
          </p:cNvSpPr>
          <p:nvPr>
            <p:ph type="body" idx="2"/>
          </p:nvPr>
        </p:nvSpPr>
        <p:spPr>
          <a:xfrm>
            <a:off x="4752563" y="2107325"/>
            <a:ext cx="3678300" cy="24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2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877" name="Google Shape;877;p1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26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1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127"/>
          <p:cNvSpPr txBox="1">
            <a:spLocks noGrp="1"/>
          </p:cNvSpPr>
          <p:nvPr>
            <p:ph type="title" idx="2"/>
          </p:nvPr>
        </p:nvSpPr>
        <p:spPr>
          <a:xfrm>
            <a:off x="720000" y="2638050"/>
            <a:ext cx="20868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82" name="Google Shape;882;p127"/>
          <p:cNvSpPr txBox="1">
            <a:spLocks noGrp="1"/>
          </p:cNvSpPr>
          <p:nvPr>
            <p:ph type="subTitle" idx="1"/>
          </p:nvPr>
        </p:nvSpPr>
        <p:spPr>
          <a:xfrm>
            <a:off x="720002" y="3139650"/>
            <a:ext cx="2086800" cy="6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3" name="Google Shape;883;p127"/>
          <p:cNvSpPr txBox="1">
            <a:spLocks noGrp="1"/>
          </p:cNvSpPr>
          <p:nvPr>
            <p:ph type="title" idx="3"/>
          </p:nvPr>
        </p:nvSpPr>
        <p:spPr>
          <a:xfrm>
            <a:off x="3528600" y="2638050"/>
            <a:ext cx="20868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84" name="Google Shape;884;p127"/>
          <p:cNvSpPr txBox="1">
            <a:spLocks noGrp="1"/>
          </p:cNvSpPr>
          <p:nvPr>
            <p:ph type="subTitle" idx="4"/>
          </p:nvPr>
        </p:nvSpPr>
        <p:spPr>
          <a:xfrm>
            <a:off x="3528597" y="3139650"/>
            <a:ext cx="2086800" cy="6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127"/>
          <p:cNvSpPr txBox="1">
            <a:spLocks noGrp="1"/>
          </p:cNvSpPr>
          <p:nvPr>
            <p:ph type="title" idx="5"/>
          </p:nvPr>
        </p:nvSpPr>
        <p:spPr>
          <a:xfrm>
            <a:off x="6337199" y="2638050"/>
            <a:ext cx="20868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86" name="Google Shape;886;p127"/>
          <p:cNvSpPr txBox="1">
            <a:spLocks noGrp="1"/>
          </p:cNvSpPr>
          <p:nvPr>
            <p:ph type="subTitle" idx="6"/>
          </p:nvPr>
        </p:nvSpPr>
        <p:spPr>
          <a:xfrm>
            <a:off x="6337198" y="3139650"/>
            <a:ext cx="2086800" cy="6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7" name="Google Shape;887;p127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127"/>
          <p:cNvSpPr/>
          <p:nvPr/>
        </p:nvSpPr>
        <p:spPr>
          <a:xfrm>
            <a:off x="6405474" y="4604100"/>
            <a:ext cx="2738700" cy="5436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89" name="Google Shape;889;p127"/>
          <p:cNvCxnSpPr/>
          <p:nvPr/>
        </p:nvCxnSpPr>
        <p:spPr>
          <a:xfrm>
            <a:off x="6705025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0" name="Google Shape;890;p127"/>
          <p:cNvCxnSpPr/>
          <p:nvPr/>
        </p:nvCxnSpPr>
        <p:spPr>
          <a:xfrm>
            <a:off x="713100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1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28"/>
          <p:cNvSpPr txBox="1">
            <a:spLocks noGrp="1"/>
          </p:cNvSpPr>
          <p:nvPr>
            <p:ph type="title" idx="2"/>
          </p:nvPr>
        </p:nvSpPr>
        <p:spPr>
          <a:xfrm>
            <a:off x="1369238" y="15304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4" name="Google Shape;894;p128"/>
          <p:cNvSpPr txBox="1">
            <a:spLocks noGrp="1"/>
          </p:cNvSpPr>
          <p:nvPr>
            <p:ph type="subTitle" idx="1"/>
          </p:nvPr>
        </p:nvSpPr>
        <p:spPr>
          <a:xfrm>
            <a:off x="1369238" y="20581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128"/>
          <p:cNvSpPr txBox="1">
            <a:spLocks noGrp="1"/>
          </p:cNvSpPr>
          <p:nvPr>
            <p:ph type="title" idx="3"/>
          </p:nvPr>
        </p:nvSpPr>
        <p:spPr>
          <a:xfrm>
            <a:off x="5759067" y="15304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6" name="Google Shape;896;p128"/>
          <p:cNvSpPr txBox="1">
            <a:spLocks noGrp="1"/>
          </p:cNvSpPr>
          <p:nvPr>
            <p:ph type="subTitle" idx="4"/>
          </p:nvPr>
        </p:nvSpPr>
        <p:spPr>
          <a:xfrm>
            <a:off x="5759065" y="20581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128"/>
          <p:cNvSpPr txBox="1">
            <a:spLocks noGrp="1"/>
          </p:cNvSpPr>
          <p:nvPr>
            <p:ph type="title" idx="5"/>
          </p:nvPr>
        </p:nvSpPr>
        <p:spPr>
          <a:xfrm>
            <a:off x="1369238" y="29638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8" name="Google Shape;898;p128"/>
          <p:cNvSpPr txBox="1">
            <a:spLocks noGrp="1"/>
          </p:cNvSpPr>
          <p:nvPr>
            <p:ph type="subTitle" idx="6"/>
          </p:nvPr>
        </p:nvSpPr>
        <p:spPr>
          <a:xfrm>
            <a:off x="1369238" y="34915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28"/>
          <p:cNvSpPr txBox="1">
            <a:spLocks noGrp="1"/>
          </p:cNvSpPr>
          <p:nvPr>
            <p:ph type="title" idx="7"/>
          </p:nvPr>
        </p:nvSpPr>
        <p:spPr>
          <a:xfrm>
            <a:off x="5759073" y="29638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00" name="Google Shape;900;p128"/>
          <p:cNvSpPr txBox="1">
            <a:spLocks noGrp="1"/>
          </p:cNvSpPr>
          <p:nvPr>
            <p:ph type="subTitle" idx="8"/>
          </p:nvPr>
        </p:nvSpPr>
        <p:spPr>
          <a:xfrm>
            <a:off x="5759064" y="34915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1" name="Google Shape;901;p128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28"/>
          <p:cNvSpPr/>
          <p:nvPr/>
        </p:nvSpPr>
        <p:spPr>
          <a:xfrm flipH="1">
            <a:off x="174" y="4604100"/>
            <a:ext cx="9144000" cy="543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28"/>
          <p:cNvSpPr/>
          <p:nvPr/>
        </p:nvSpPr>
        <p:spPr>
          <a:xfrm flipH="1">
            <a:off x="0" y="4604100"/>
            <a:ext cx="27387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04" name="Google Shape;904;p128"/>
          <p:cNvCxnSpPr/>
          <p:nvPr/>
        </p:nvCxnSpPr>
        <p:spPr>
          <a:xfrm rot="10800000">
            <a:off x="299549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07" name="Google Shape;907;p129"/>
          <p:cNvSpPr txBox="1">
            <a:spLocks noGrp="1"/>
          </p:cNvSpPr>
          <p:nvPr>
            <p:ph type="title" idx="2"/>
          </p:nvPr>
        </p:nvSpPr>
        <p:spPr>
          <a:xfrm>
            <a:off x="1101175" y="17555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08" name="Google Shape;908;p129"/>
          <p:cNvSpPr txBox="1">
            <a:spLocks noGrp="1"/>
          </p:cNvSpPr>
          <p:nvPr>
            <p:ph type="subTitle" idx="1"/>
          </p:nvPr>
        </p:nvSpPr>
        <p:spPr>
          <a:xfrm>
            <a:off x="1101175" y="22832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9" name="Google Shape;909;p129"/>
          <p:cNvSpPr txBox="1">
            <a:spLocks noGrp="1"/>
          </p:cNvSpPr>
          <p:nvPr>
            <p:ph type="title" idx="3"/>
          </p:nvPr>
        </p:nvSpPr>
        <p:spPr>
          <a:xfrm>
            <a:off x="3578948" y="17555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0" name="Google Shape;910;p129"/>
          <p:cNvSpPr txBox="1">
            <a:spLocks noGrp="1"/>
          </p:cNvSpPr>
          <p:nvPr>
            <p:ph type="subTitle" idx="4"/>
          </p:nvPr>
        </p:nvSpPr>
        <p:spPr>
          <a:xfrm>
            <a:off x="3579000" y="22832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129"/>
          <p:cNvSpPr txBox="1">
            <a:spLocks noGrp="1"/>
          </p:cNvSpPr>
          <p:nvPr>
            <p:ph type="title" idx="5"/>
          </p:nvPr>
        </p:nvSpPr>
        <p:spPr>
          <a:xfrm>
            <a:off x="1101175" y="35487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2" name="Google Shape;912;p129"/>
          <p:cNvSpPr txBox="1">
            <a:spLocks noGrp="1"/>
          </p:cNvSpPr>
          <p:nvPr>
            <p:ph type="subTitle" idx="6"/>
          </p:nvPr>
        </p:nvSpPr>
        <p:spPr>
          <a:xfrm>
            <a:off x="1101175" y="40764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129"/>
          <p:cNvSpPr txBox="1">
            <a:spLocks noGrp="1"/>
          </p:cNvSpPr>
          <p:nvPr>
            <p:ph type="title" idx="7"/>
          </p:nvPr>
        </p:nvSpPr>
        <p:spPr>
          <a:xfrm>
            <a:off x="3578948" y="35487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4" name="Google Shape;914;p129"/>
          <p:cNvSpPr txBox="1">
            <a:spLocks noGrp="1"/>
          </p:cNvSpPr>
          <p:nvPr>
            <p:ph type="subTitle" idx="8"/>
          </p:nvPr>
        </p:nvSpPr>
        <p:spPr>
          <a:xfrm>
            <a:off x="3578947" y="40764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129"/>
          <p:cNvSpPr txBox="1">
            <a:spLocks noGrp="1"/>
          </p:cNvSpPr>
          <p:nvPr>
            <p:ph type="title" idx="9"/>
          </p:nvPr>
        </p:nvSpPr>
        <p:spPr>
          <a:xfrm>
            <a:off x="6056727" y="17555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6" name="Google Shape;916;p129"/>
          <p:cNvSpPr txBox="1">
            <a:spLocks noGrp="1"/>
          </p:cNvSpPr>
          <p:nvPr>
            <p:ph type="subTitle" idx="13"/>
          </p:nvPr>
        </p:nvSpPr>
        <p:spPr>
          <a:xfrm>
            <a:off x="6056725" y="22832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129"/>
          <p:cNvSpPr txBox="1">
            <a:spLocks noGrp="1"/>
          </p:cNvSpPr>
          <p:nvPr>
            <p:ph type="title" idx="14"/>
          </p:nvPr>
        </p:nvSpPr>
        <p:spPr>
          <a:xfrm>
            <a:off x="6056727" y="35487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8" name="Google Shape;918;p129"/>
          <p:cNvSpPr txBox="1">
            <a:spLocks noGrp="1"/>
          </p:cNvSpPr>
          <p:nvPr>
            <p:ph type="subTitle" idx="15"/>
          </p:nvPr>
        </p:nvSpPr>
        <p:spPr>
          <a:xfrm>
            <a:off x="6056725" y="40764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129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130"/>
          <p:cNvSpPr txBox="1">
            <a:spLocks noGrp="1"/>
          </p:cNvSpPr>
          <p:nvPr>
            <p:ph type="title" hasCustomPrompt="1"/>
          </p:nvPr>
        </p:nvSpPr>
        <p:spPr>
          <a:xfrm>
            <a:off x="713100" y="2419289"/>
            <a:ext cx="2258100" cy="10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22" name="Google Shape;922;p130"/>
          <p:cNvSpPr txBox="1">
            <a:spLocks noGrp="1"/>
          </p:cNvSpPr>
          <p:nvPr>
            <p:ph type="subTitle" idx="1"/>
          </p:nvPr>
        </p:nvSpPr>
        <p:spPr>
          <a:xfrm>
            <a:off x="713100" y="3461627"/>
            <a:ext cx="22581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23" name="Google Shape;923;p130"/>
          <p:cNvSpPr txBox="1">
            <a:spLocks noGrp="1"/>
          </p:cNvSpPr>
          <p:nvPr>
            <p:ph type="title" idx="2" hasCustomPrompt="1"/>
          </p:nvPr>
        </p:nvSpPr>
        <p:spPr>
          <a:xfrm>
            <a:off x="3442950" y="2419275"/>
            <a:ext cx="2258100" cy="10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24" name="Google Shape;924;p130"/>
          <p:cNvSpPr txBox="1">
            <a:spLocks noGrp="1"/>
          </p:cNvSpPr>
          <p:nvPr>
            <p:ph type="subTitle" idx="3"/>
          </p:nvPr>
        </p:nvSpPr>
        <p:spPr>
          <a:xfrm>
            <a:off x="3442950" y="3461601"/>
            <a:ext cx="22581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25" name="Google Shape;925;p130"/>
          <p:cNvSpPr txBox="1">
            <a:spLocks noGrp="1"/>
          </p:cNvSpPr>
          <p:nvPr>
            <p:ph type="title" idx="4" hasCustomPrompt="1"/>
          </p:nvPr>
        </p:nvSpPr>
        <p:spPr>
          <a:xfrm>
            <a:off x="6172800" y="2419283"/>
            <a:ext cx="2258100" cy="10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26" name="Google Shape;926;p130"/>
          <p:cNvSpPr txBox="1">
            <a:spLocks noGrp="1"/>
          </p:cNvSpPr>
          <p:nvPr>
            <p:ph type="subTitle" idx="5"/>
          </p:nvPr>
        </p:nvSpPr>
        <p:spPr>
          <a:xfrm>
            <a:off x="6172800" y="3461598"/>
            <a:ext cx="22581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27" name="Google Shape;927;p130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130"/>
          <p:cNvSpPr/>
          <p:nvPr/>
        </p:nvSpPr>
        <p:spPr>
          <a:xfrm flipH="1">
            <a:off x="0" y="4604100"/>
            <a:ext cx="9144000" cy="543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29" name="Google Shape;929;p130"/>
          <p:cNvCxnSpPr/>
          <p:nvPr/>
        </p:nvCxnSpPr>
        <p:spPr>
          <a:xfrm rot="10800000">
            <a:off x="6291300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131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13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3" name="Google Shape;933;p131"/>
          <p:cNvSpPr/>
          <p:nvPr/>
        </p:nvSpPr>
        <p:spPr>
          <a:xfrm>
            <a:off x="0" y="4604100"/>
            <a:ext cx="9144000" cy="543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131"/>
          <p:cNvSpPr/>
          <p:nvPr/>
        </p:nvSpPr>
        <p:spPr>
          <a:xfrm>
            <a:off x="6405474" y="4604100"/>
            <a:ext cx="27387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35" name="Google Shape;935;p131"/>
          <p:cNvCxnSpPr/>
          <p:nvPr/>
        </p:nvCxnSpPr>
        <p:spPr>
          <a:xfrm>
            <a:off x="6705025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1_1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132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13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9" name="Google Shape;939;p132"/>
          <p:cNvSpPr/>
          <p:nvPr/>
        </p:nvSpPr>
        <p:spPr>
          <a:xfrm>
            <a:off x="0" y="4604100"/>
            <a:ext cx="6405600" cy="543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40" name="Google Shape;940;p132"/>
          <p:cNvCxnSpPr/>
          <p:nvPr/>
        </p:nvCxnSpPr>
        <p:spPr>
          <a:xfrm>
            <a:off x="6705025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133"/>
          <p:cNvSpPr/>
          <p:nvPr/>
        </p:nvSpPr>
        <p:spPr>
          <a:xfrm>
            <a:off x="0" y="-6375"/>
            <a:ext cx="4566600" cy="4155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133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133"/>
          <p:cNvSpPr/>
          <p:nvPr/>
        </p:nvSpPr>
        <p:spPr>
          <a:xfrm>
            <a:off x="4566450" y="4149225"/>
            <a:ext cx="3907800" cy="99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133"/>
          <p:cNvSpPr/>
          <p:nvPr/>
        </p:nvSpPr>
        <p:spPr>
          <a:xfrm>
            <a:off x="8430900" y="4149225"/>
            <a:ext cx="713400" cy="9942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133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34347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5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7" name="Google Shape;947;p133"/>
          <p:cNvSpPr txBox="1">
            <a:spLocks noGrp="1"/>
          </p:cNvSpPr>
          <p:nvPr>
            <p:ph type="subTitle" idx="1"/>
          </p:nvPr>
        </p:nvSpPr>
        <p:spPr>
          <a:xfrm>
            <a:off x="720000" y="2357488"/>
            <a:ext cx="34347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8" name="Google Shape;948;p133"/>
          <p:cNvSpPr txBox="1">
            <a:spLocks noGrp="1"/>
          </p:cNvSpPr>
          <p:nvPr>
            <p:ph type="subTitle" idx="2"/>
          </p:nvPr>
        </p:nvSpPr>
        <p:spPr>
          <a:xfrm>
            <a:off x="720000" y="1948563"/>
            <a:ext cx="3434700" cy="40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9" name="Google Shape;949;p133"/>
          <p:cNvSpPr txBox="1"/>
          <p:nvPr/>
        </p:nvSpPr>
        <p:spPr>
          <a:xfrm>
            <a:off x="720000" y="3280475"/>
            <a:ext cx="3189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CREDITS: This presentation template was created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, including icons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, infographics and images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lt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134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134"/>
          <p:cNvSpPr/>
          <p:nvPr/>
        </p:nvSpPr>
        <p:spPr>
          <a:xfrm flipH="1">
            <a:off x="174" y="4604100"/>
            <a:ext cx="9144000" cy="543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134"/>
          <p:cNvSpPr/>
          <p:nvPr/>
        </p:nvSpPr>
        <p:spPr>
          <a:xfrm flipH="1">
            <a:off x="0" y="4604100"/>
            <a:ext cx="27387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54" name="Google Shape;954;p134"/>
          <p:cNvCxnSpPr/>
          <p:nvPr/>
        </p:nvCxnSpPr>
        <p:spPr>
          <a:xfrm rot="10800000">
            <a:off x="299549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>
            <a:off x="3360425" y="3105000"/>
            <a:ext cx="5070600" cy="41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subTitle" idx="1"/>
          </p:nvPr>
        </p:nvSpPr>
        <p:spPr>
          <a:xfrm>
            <a:off x="3360425" y="1626600"/>
            <a:ext cx="50706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7" name="Google Shape;87;p14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4"/>
          <p:cNvSpPr/>
          <p:nvPr/>
        </p:nvSpPr>
        <p:spPr>
          <a:xfrm flipH="1">
            <a:off x="0" y="1940825"/>
            <a:ext cx="713100" cy="32070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9" name="Google Shape;89;p14"/>
          <p:cNvCxnSpPr/>
          <p:nvPr/>
        </p:nvCxnSpPr>
        <p:spPr>
          <a:xfrm rot="-5400000">
            <a:off x="-713351" y="3544313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" name="Google Shape;90;p14"/>
          <p:cNvSpPr/>
          <p:nvPr/>
        </p:nvSpPr>
        <p:spPr>
          <a:xfrm flipH="1">
            <a:off x="2928200" y="4604100"/>
            <a:ext cx="5595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35"/>
          <p:cNvSpPr/>
          <p:nvPr/>
        </p:nvSpPr>
        <p:spPr>
          <a:xfrm>
            <a:off x="0" y="-6375"/>
            <a:ext cx="4566600" cy="4155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135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135"/>
          <p:cNvSpPr/>
          <p:nvPr/>
        </p:nvSpPr>
        <p:spPr>
          <a:xfrm>
            <a:off x="4566450" y="4149225"/>
            <a:ext cx="3907800" cy="99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135"/>
          <p:cNvSpPr/>
          <p:nvPr/>
        </p:nvSpPr>
        <p:spPr>
          <a:xfrm>
            <a:off x="8430900" y="4149225"/>
            <a:ext cx="713400" cy="9942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 txBox="1">
            <a:spLocks noGrp="1"/>
          </p:cNvSpPr>
          <p:nvPr>
            <p:ph type="title"/>
          </p:nvPr>
        </p:nvSpPr>
        <p:spPr>
          <a:xfrm>
            <a:off x="720000" y="1642350"/>
            <a:ext cx="2996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1"/>
          </p:nvPr>
        </p:nvSpPr>
        <p:spPr>
          <a:xfrm>
            <a:off x="720000" y="2215050"/>
            <a:ext cx="2996700" cy="13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5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5"/>
          <p:cNvSpPr/>
          <p:nvPr/>
        </p:nvSpPr>
        <p:spPr>
          <a:xfrm flipH="1">
            <a:off x="4539900" y="4604100"/>
            <a:ext cx="4604100" cy="5436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6" name="Google Shape;96;p15"/>
          <p:cNvCxnSpPr/>
          <p:nvPr/>
        </p:nvCxnSpPr>
        <p:spPr>
          <a:xfrm rot="10800000">
            <a:off x="299549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6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713100" y="2087750"/>
            <a:ext cx="7704000" cy="25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0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title" idx="2"/>
          </p:nvPr>
        </p:nvSpPr>
        <p:spPr>
          <a:xfrm>
            <a:off x="1480062" y="3548700"/>
            <a:ext cx="209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1"/>
          </p:nvPr>
        </p:nvSpPr>
        <p:spPr>
          <a:xfrm>
            <a:off x="1480062" y="4076400"/>
            <a:ext cx="209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title" idx="3"/>
          </p:nvPr>
        </p:nvSpPr>
        <p:spPr>
          <a:xfrm>
            <a:off x="5312030" y="3548700"/>
            <a:ext cx="209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4"/>
          </p:nvPr>
        </p:nvSpPr>
        <p:spPr>
          <a:xfrm>
            <a:off x="5312030" y="4076400"/>
            <a:ext cx="209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7"/>
          <p:cNvSpPr/>
          <p:nvPr/>
        </p:nvSpPr>
        <p:spPr>
          <a:xfrm flipH="1">
            <a:off x="0" y="3514400"/>
            <a:ext cx="713100" cy="16290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8" name="Google Shape;108;p17"/>
          <p:cNvCxnSpPr/>
          <p:nvPr/>
        </p:nvCxnSpPr>
        <p:spPr>
          <a:xfrm>
            <a:off x="356550" y="3652181"/>
            <a:ext cx="0" cy="1353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" name="Google Shape;109;p17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0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>
            <a:spLocks noGrp="1"/>
          </p:cNvSpPr>
          <p:nvPr>
            <p:ph type="body" idx="1"/>
          </p:nvPr>
        </p:nvSpPr>
        <p:spPr>
          <a:xfrm>
            <a:off x="713138" y="1839600"/>
            <a:ext cx="3678300" cy="24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body" idx="2"/>
          </p:nvPr>
        </p:nvSpPr>
        <p:spPr>
          <a:xfrm>
            <a:off x="4752563" y="2107325"/>
            <a:ext cx="3678300" cy="24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2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title" idx="2"/>
          </p:nvPr>
        </p:nvSpPr>
        <p:spPr>
          <a:xfrm>
            <a:off x="720000" y="2638050"/>
            <a:ext cx="20868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subTitle" idx="1"/>
          </p:nvPr>
        </p:nvSpPr>
        <p:spPr>
          <a:xfrm>
            <a:off x="720002" y="3139650"/>
            <a:ext cx="2086800" cy="6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 idx="3"/>
          </p:nvPr>
        </p:nvSpPr>
        <p:spPr>
          <a:xfrm>
            <a:off x="3528600" y="2638050"/>
            <a:ext cx="20868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subTitle" idx="4"/>
          </p:nvPr>
        </p:nvSpPr>
        <p:spPr>
          <a:xfrm>
            <a:off x="3528597" y="3139650"/>
            <a:ext cx="2086800" cy="6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title" idx="5"/>
          </p:nvPr>
        </p:nvSpPr>
        <p:spPr>
          <a:xfrm>
            <a:off x="6337199" y="2638050"/>
            <a:ext cx="20868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subTitle" idx="6"/>
          </p:nvPr>
        </p:nvSpPr>
        <p:spPr>
          <a:xfrm>
            <a:off x="6337198" y="3139650"/>
            <a:ext cx="2086800" cy="6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9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9"/>
          <p:cNvSpPr/>
          <p:nvPr/>
        </p:nvSpPr>
        <p:spPr>
          <a:xfrm>
            <a:off x="6405474" y="4604100"/>
            <a:ext cx="2738700" cy="5436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5" name="Google Shape;125;p19"/>
          <p:cNvCxnSpPr/>
          <p:nvPr/>
        </p:nvCxnSpPr>
        <p:spPr>
          <a:xfrm>
            <a:off x="6705025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6" name="Google Shape;126;p19"/>
          <p:cNvCxnSpPr/>
          <p:nvPr/>
        </p:nvCxnSpPr>
        <p:spPr>
          <a:xfrm>
            <a:off x="713100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title" idx="2"/>
          </p:nvPr>
        </p:nvSpPr>
        <p:spPr>
          <a:xfrm>
            <a:off x="1369238" y="15304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1"/>
          </p:nvPr>
        </p:nvSpPr>
        <p:spPr>
          <a:xfrm>
            <a:off x="1369238" y="20581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title" idx="3"/>
          </p:nvPr>
        </p:nvSpPr>
        <p:spPr>
          <a:xfrm>
            <a:off x="5759067" y="15304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ubTitle" idx="4"/>
          </p:nvPr>
        </p:nvSpPr>
        <p:spPr>
          <a:xfrm>
            <a:off x="5759065" y="20581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title" idx="5"/>
          </p:nvPr>
        </p:nvSpPr>
        <p:spPr>
          <a:xfrm>
            <a:off x="1369238" y="29638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subTitle" idx="6"/>
          </p:nvPr>
        </p:nvSpPr>
        <p:spPr>
          <a:xfrm>
            <a:off x="1369238" y="34915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title" idx="7"/>
          </p:nvPr>
        </p:nvSpPr>
        <p:spPr>
          <a:xfrm>
            <a:off x="5759073" y="29638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subTitle" idx="8"/>
          </p:nvPr>
        </p:nvSpPr>
        <p:spPr>
          <a:xfrm>
            <a:off x="5759064" y="34915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0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0"/>
          <p:cNvSpPr/>
          <p:nvPr/>
        </p:nvSpPr>
        <p:spPr>
          <a:xfrm flipH="1">
            <a:off x="174" y="4604100"/>
            <a:ext cx="9144000" cy="543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0"/>
          <p:cNvSpPr/>
          <p:nvPr/>
        </p:nvSpPr>
        <p:spPr>
          <a:xfrm flipH="1">
            <a:off x="0" y="4604100"/>
            <a:ext cx="27387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0" name="Google Shape;140;p20"/>
          <p:cNvCxnSpPr/>
          <p:nvPr/>
        </p:nvCxnSpPr>
        <p:spPr>
          <a:xfrm rot="10800000">
            <a:off x="299549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720000" y="1842200"/>
            <a:ext cx="3493800" cy="16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643925" y="760075"/>
            <a:ext cx="1251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720000" y="3500700"/>
            <a:ext cx="3493800" cy="5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-37" y="4149225"/>
            <a:ext cx="5182200" cy="9942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 rot="-5400000" flipH="1">
            <a:off x="4096400" y="1265125"/>
            <a:ext cx="2254500" cy="9942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 rot="-5400000" flipH="1">
            <a:off x="4096400" y="3519389"/>
            <a:ext cx="2254500" cy="99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" name="Google Shape;23;p3"/>
          <p:cNvCxnSpPr/>
          <p:nvPr/>
        </p:nvCxnSpPr>
        <p:spPr>
          <a:xfrm rot="10800000">
            <a:off x="1557038" y="4646313"/>
            <a:ext cx="2900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24;p3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title" idx="2"/>
          </p:nvPr>
        </p:nvSpPr>
        <p:spPr>
          <a:xfrm>
            <a:off x="1101175" y="17555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subTitle" idx="1"/>
          </p:nvPr>
        </p:nvSpPr>
        <p:spPr>
          <a:xfrm>
            <a:off x="1101175" y="22832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title" idx="3"/>
          </p:nvPr>
        </p:nvSpPr>
        <p:spPr>
          <a:xfrm>
            <a:off x="3578948" y="17555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subTitle" idx="4"/>
          </p:nvPr>
        </p:nvSpPr>
        <p:spPr>
          <a:xfrm>
            <a:off x="3579000" y="22832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title" idx="5"/>
          </p:nvPr>
        </p:nvSpPr>
        <p:spPr>
          <a:xfrm>
            <a:off x="1101175" y="35487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subTitle" idx="6"/>
          </p:nvPr>
        </p:nvSpPr>
        <p:spPr>
          <a:xfrm>
            <a:off x="1101175" y="40764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1"/>
          <p:cNvSpPr txBox="1">
            <a:spLocks noGrp="1"/>
          </p:cNvSpPr>
          <p:nvPr>
            <p:ph type="title" idx="7"/>
          </p:nvPr>
        </p:nvSpPr>
        <p:spPr>
          <a:xfrm>
            <a:off x="3578948" y="35487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0" name="Google Shape;150;p21"/>
          <p:cNvSpPr txBox="1">
            <a:spLocks noGrp="1"/>
          </p:cNvSpPr>
          <p:nvPr>
            <p:ph type="subTitle" idx="8"/>
          </p:nvPr>
        </p:nvSpPr>
        <p:spPr>
          <a:xfrm>
            <a:off x="3578947" y="40764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1"/>
          <p:cNvSpPr txBox="1">
            <a:spLocks noGrp="1"/>
          </p:cNvSpPr>
          <p:nvPr>
            <p:ph type="title" idx="9"/>
          </p:nvPr>
        </p:nvSpPr>
        <p:spPr>
          <a:xfrm>
            <a:off x="6056727" y="17555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2" name="Google Shape;152;p21"/>
          <p:cNvSpPr txBox="1">
            <a:spLocks noGrp="1"/>
          </p:cNvSpPr>
          <p:nvPr>
            <p:ph type="subTitle" idx="13"/>
          </p:nvPr>
        </p:nvSpPr>
        <p:spPr>
          <a:xfrm>
            <a:off x="6056725" y="22832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1"/>
          <p:cNvSpPr txBox="1">
            <a:spLocks noGrp="1"/>
          </p:cNvSpPr>
          <p:nvPr>
            <p:ph type="title" idx="14"/>
          </p:nvPr>
        </p:nvSpPr>
        <p:spPr>
          <a:xfrm>
            <a:off x="6056727" y="35487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subTitle" idx="15"/>
          </p:nvPr>
        </p:nvSpPr>
        <p:spPr>
          <a:xfrm>
            <a:off x="6056725" y="40764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1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>
            <a:spLocks noGrp="1"/>
          </p:cNvSpPr>
          <p:nvPr>
            <p:ph type="title" hasCustomPrompt="1"/>
          </p:nvPr>
        </p:nvSpPr>
        <p:spPr>
          <a:xfrm>
            <a:off x="713100" y="2419289"/>
            <a:ext cx="2258100" cy="10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8" name="Google Shape;158;p22"/>
          <p:cNvSpPr txBox="1">
            <a:spLocks noGrp="1"/>
          </p:cNvSpPr>
          <p:nvPr>
            <p:ph type="subTitle" idx="1"/>
          </p:nvPr>
        </p:nvSpPr>
        <p:spPr>
          <a:xfrm>
            <a:off x="713100" y="3461627"/>
            <a:ext cx="22581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59" name="Google Shape;159;p22"/>
          <p:cNvSpPr txBox="1">
            <a:spLocks noGrp="1"/>
          </p:cNvSpPr>
          <p:nvPr>
            <p:ph type="title" idx="2" hasCustomPrompt="1"/>
          </p:nvPr>
        </p:nvSpPr>
        <p:spPr>
          <a:xfrm>
            <a:off x="3442950" y="2419275"/>
            <a:ext cx="2258100" cy="10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0" name="Google Shape;160;p22"/>
          <p:cNvSpPr txBox="1">
            <a:spLocks noGrp="1"/>
          </p:cNvSpPr>
          <p:nvPr>
            <p:ph type="subTitle" idx="3"/>
          </p:nvPr>
        </p:nvSpPr>
        <p:spPr>
          <a:xfrm>
            <a:off x="3442950" y="3461601"/>
            <a:ext cx="22581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1" name="Google Shape;161;p22"/>
          <p:cNvSpPr txBox="1">
            <a:spLocks noGrp="1"/>
          </p:cNvSpPr>
          <p:nvPr>
            <p:ph type="title" idx="4" hasCustomPrompt="1"/>
          </p:nvPr>
        </p:nvSpPr>
        <p:spPr>
          <a:xfrm>
            <a:off x="6172800" y="2419283"/>
            <a:ext cx="2258100" cy="10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2" name="Google Shape;162;p22"/>
          <p:cNvSpPr txBox="1">
            <a:spLocks noGrp="1"/>
          </p:cNvSpPr>
          <p:nvPr>
            <p:ph type="subTitle" idx="5"/>
          </p:nvPr>
        </p:nvSpPr>
        <p:spPr>
          <a:xfrm>
            <a:off x="6172800" y="3461598"/>
            <a:ext cx="22581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3" name="Google Shape;163;p22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2"/>
          <p:cNvSpPr/>
          <p:nvPr/>
        </p:nvSpPr>
        <p:spPr>
          <a:xfrm flipH="1">
            <a:off x="0" y="4604100"/>
            <a:ext cx="9144000" cy="543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5" name="Google Shape;165;p22"/>
          <p:cNvCxnSpPr/>
          <p:nvPr/>
        </p:nvCxnSpPr>
        <p:spPr>
          <a:xfrm rot="10800000">
            <a:off x="6291300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3"/>
          <p:cNvSpPr/>
          <p:nvPr/>
        </p:nvSpPr>
        <p:spPr>
          <a:xfrm>
            <a:off x="0" y="4604100"/>
            <a:ext cx="9144000" cy="543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3"/>
          <p:cNvSpPr/>
          <p:nvPr/>
        </p:nvSpPr>
        <p:spPr>
          <a:xfrm>
            <a:off x="6405474" y="4604100"/>
            <a:ext cx="27387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1" name="Google Shape;171;p23"/>
          <p:cNvCxnSpPr/>
          <p:nvPr/>
        </p:nvCxnSpPr>
        <p:spPr>
          <a:xfrm>
            <a:off x="6705025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1_1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4"/>
          <p:cNvSpPr/>
          <p:nvPr/>
        </p:nvSpPr>
        <p:spPr>
          <a:xfrm>
            <a:off x="0" y="4604100"/>
            <a:ext cx="6405600" cy="543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6" name="Google Shape;176;p24"/>
          <p:cNvCxnSpPr/>
          <p:nvPr/>
        </p:nvCxnSpPr>
        <p:spPr>
          <a:xfrm>
            <a:off x="6705025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/>
          <p:nvPr/>
        </p:nvSpPr>
        <p:spPr>
          <a:xfrm>
            <a:off x="0" y="-6375"/>
            <a:ext cx="4566600" cy="4155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5"/>
          <p:cNvSpPr/>
          <p:nvPr/>
        </p:nvSpPr>
        <p:spPr>
          <a:xfrm>
            <a:off x="4566450" y="4149225"/>
            <a:ext cx="3907800" cy="99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5"/>
          <p:cNvSpPr/>
          <p:nvPr/>
        </p:nvSpPr>
        <p:spPr>
          <a:xfrm>
            <a:off x="8430900" y="4149225"/>
            <a:ext cx="713400" cy="9942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5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34347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5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25"/>
          <p:cNvSpPr txBox="1">
            <a:spLocks noGrp="1"/>
          </p:cNvSpPr>
          <p:nvPr>
            <p:ph type="subTitle" idx="1"/>
          </p:nvPr>
        </p:nvSpPr>
        <p:spPr>
          <a:xfrm>
            <a:off x="720000" y="2357488"/>
            <a:ext cx="34347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25"/>
          <p:cNvSpPr txBox="1">
            <a:spLocks noGrp="1"/>
          </p:cNvSpPr>
          <p:nvPr>
            <p:ph type="subTitle" idx="2"/>
          </p:nvPr>
        </p:nvSpPr>
        <p:spPr>
          <a:xfrm>
            <a:off x="720000" y="1948563"/>
            <a:ext cx="3434700" cy="40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25"/>
          <p:cNvSpPr txBox="1"/>
          <p:nvPr/>
        </p:nvSpPr>
        <p:spPr>
          <a:xfrm>
            <a:off x="720000" y="3280475"/>
            <a:ext cx="3189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CREDITS: This presentation template was created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, including icons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, infographics and images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lt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6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6"/>
          <p:cNvSpPr/>
          <p:nvPr/>
        </p:nvSpPr>
        <p:spPr>
          <a:xfrm flipH="1">
            <a:off x="174" y="4604100"/>
            <a:ext cx="9144000" cy="543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6"/>
          <p:cNvSpPr/>
          <p:nvPr/>
        </p:nvSpPr>
        <p:spPr>
          <a:xfrm flipH="1">
            <a:off x="0" y="4604100"/>
            <a:ext cx="27387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0" name="Google Shape;190;p26"/>
          <p:cNvCxnSpPr/>
          <p:nvPr/>
        </p:nvCxnSpPr>
        <p:spPr>
          <a:xfrm rot="10800000">
            <a:off x="299549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/>
          <p:nvPr/>
        </p:nvSpPr>
        <p:spPr>
          <a:xfrm>
            <a:off x="0" y="-6375"/>
            <a:ext cx="4566600" cy="4155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7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7"/>
          <p:cNvSpPr/>
          <p:nvPr/>
        </p:nvSpPr>
        <p:spPr>
          <a:xfrm>
            <a:off x="4566450" y="4149225"/>
            <a:ext cx="3907800" cy="99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7"/>
          <p:cNvSpPr/>
          <p:nvPr/>
        </p:nvSpPr>
        <p:spPr>
          <a:xfrm>
            <a:off x="8430900" y="4149225"/>
            <a:ext cx="713400" cy="9942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/>
          <p:nvPr/>
        </p:nvSpPr>
        <p:spPr>
          <a:xfrm>
            <a:off x="0" y="-6375"/>
            <a:ext cx="4566600" cy="4155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9"/>
          <p:cNvSpPr/>
          <p:nvPr/>
        </p:nvSpPr>
        <p:spPr>
          <a:xfrm>
            <a:off x="4566450" y="4149225"/>
            <a:ext cx="3907800" cy="99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9"/>
          <p:cNvSpPr/>
          <p:nvPr/>
        </p:nvSpPr>
        <p:spPr>
          <a:xfrm>
            <a:off x="8430900" y="4149225"/>
            <a:ext cx="713400" cy="9942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3" name="Google Shape;203;p29"/>
          <p:cNvCxnSpPr/>
          <p:nvPr/>
        </p:nvCxnSpPr>
        <p:spPr>
          <a:xfrm>
            <a:off x="5078125" y="4604088"/>
            <a:ext cx="2900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4" name="Google Shape;204;p29"/>
          <p:cNvSpPr/>
          <p:nvPr/>
        </p:nvSpPr>
        <p:spPr>
          <a:xfrm>
            <a:off x="0" y="-6400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9"/>
          <p:cNvSpPr txBox="1">
            <a:spLocks noGrp="1"/>
          </p:cNvSpPr>
          <p:nvPr>
            <p:ph type="ctrTitle"/>
          </p:nvPr>
        </p:nvSpPr>
        <p:spPr>
          <a:xfrm>
            <a:off x="713100" y="777400"/>
            <a:ext cx="3678300" cy="28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29"/>
          <p:cNvSpPr txBox="1">
            <a:spLocks noGrp="1"/>
          </p:cNvSpPr>
          <p:nvPr>
            <p:ph type="subTitle" idx="1"/>
          </p:nvPr>
        </p:nvSpPr>
        <p:spPr>
          <a:xfrm>
            <a:off x="713100" y="4128300"/>
            <a:ext cx="36783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0"/>
          <p:cNvSpPr txBox="1">
            <a:spLocks noGrp="1"/>
          </p:cNvSpPr>
          <p:nvPr>
            <p:ph type="title"/>
          </p:nvPr>
        </p:nvSpPr>
        <p:spPr>
          <a:xfrm>
            <a:off x="720000" y="1842200"/>
            <a:ext cx="3493800" cy="16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9" name="Google Shape;209;p30"/>
          <p:cNvSpPr txBox="1">
            <a:spLocks noGrp="1"/>
          </p:cNvSpPr>
          <p:nvPr>
            <p:ph type="title" idx="2" hasCustomPrompt="1"/>
          </p:nvPr>
        </p:nvSpPr>
        <p:spPr>
          <a:xfrm>
            <a:off x="643925" y="760075"/>
            <a:ext cx="1251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0" name="Google Shape;210;p30"/>
          <p:cNvSpPr txBox="1">
            <a:spLocks noGrp="1"/>
          </p:cNvSpPr>
          <p:nvPr>
            <p:ph type="subTitle" idx="1"/>
          </p:nvPr>
        </p:nvSpPr>
        <p:spPr>
          <a:xfrm>
            <a:off x="720000" y="3500700"/>
            <a:ext cx="3493800" cy="5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30"/>
          <p:cNvSpPr/>
          <p:nvPr/>
        </p:nvSpPr>
        <p:spPr>
          <a:xfrm flipH="1">
            <a:off x="-37" y="4149225"/>
            <a:ext cx="5182200" cy="9942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0"/>
          <p:cNvSpPr/>
          <p:nvPr/>
        </p:nvSpPr>
        <p:spPr>
          <a:xfrm rot="-5400000" flipH="1">
            <a:off x="4096400" y="1265125"/>
            <a:ext cx="2254500" cy="9942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0"/>
          <p:cNvSpPr/>
          <p:nvPr/>
        </p:nvSpPr>
        <p:spPr>
          <a:xfrm rot="-5400000" flipH="1">
            <a:off x="4096400" y="3519389"/>
            <a:ext cx="2254500" cy="99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4" name="Google Shape;214;p30"/>
          <p:cNvCxnSpPr/>
          <p:nvPr/>
        </p:nvCxnSpPr>
        <p:spPr>
          <a:xfrm rot="10800000">
            <a:off x="1557038" y="4646313"/>
            <a:ext cx="2900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5" name="Google Shape;215;p30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1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33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33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2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2"/>
          <p:cNvSpPr/>
          <p:nvPr/>
        </p:nvSpPr>
        <p:spPr>
          <a:xfrm flipH="1">
            <a:off x="0" y="4604100"/>
            <a:ext cx="2738700" cy="5436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3" name="Google Shape;223;p32"/>
          <p:cNvCxnSpPr/>
          <p:nvPr/>
        </p:nvCxnSpPr>
        <p:spPr>
          <a:xfrm rot="10800000">
            <a:off x="299549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" name="Google Shape;224;p32"/>
          <p:cNvCxnSpPr/>
          <p:nvPr/>
        </p:nvCxnSpPr>
        <p:spPr>
          <a:xfrm rot="10800000">
            <a:off x="6291474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3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32"/>
          <p:cNvSpPr txBox="1">
            <a:spLocks noGrp="1"/>
          </p:cNvSpPr>
          <p:nvPr>
            <p:ph type="title" idx="2"/>
          </p:nvPr>
        </p:nvSpPr>
        <p:spPr>
          <a:xfrm>
            <a:off x="1736825" y="2655475"/>
            <a:ext cx="25623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2"/>
          <p:cNvSpPr txBox="1">
            <a:spLocks noGrp="1"/>
          </p:cNvSpPr>
          <p:nvPr>
            <p:ph type="title" idx="3"/>
          </p:nvPr>
        </p:nvSpPr>
        <p:spPr>
          <a:xfrm>
            <a:off x="4844875" y="2655475"/>
            <a:ext cx="25623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32"/>
          <p:cNvSpPr txBox="1">
            <a:spLocks noGrp="1"/>
          </p:cNvSpPr>
          <p:nvPr>
            <p:ph type="subTitle" idx="1"/>
          </p:nvPr>
        </p:nvSpPr>
        <p:spPr>
          <a:xfrm>
            <a:off x="4844875" y="2972875"/>
            <a:ext cx="2562300" cy="10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9" name="Google Shape;229;p32"/>
          <p:cNvSpPr txBox="1">
            <a:spLocks noGrp="1"/>
          </p:cNvSpPr>
          <p:nvPr>
            <p:ph type="subTitle" idx="4"/>
          </p:nvPr>
        </p:nvSpPr>
        <p:spPr>
          <a:xfrm>
            <a:off x="1736825" y="2972875"/>
            <a:ext cx="2562300" cy="10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3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3"/>
          <p:cNvSpPr/>
          <p:nvPr/>
        </p:nvSpPr>
        <p:spPr>
          <a:xfrm>
            <a:off x="0" y="4604100"/>
            <a:ext cx="9144000" cy="543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3" name="Google Shape;233;p33"/>
          <p:cNvCxnSpPr/>
          <p:nvPr/>
        </p:nvCxnSpPr>
        <p:spPr>
          <a:xfrm>
            <a:off x="713100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4"/>
          <p:cNvSpPr txBox="1">
            <a:spLocks noGrp="1"/>
          </p:cNvSpPr>
          <p:nvPr>
            <p:ph type="body" idx="1"/>
          </p:nvPr>
        </p:nvSpPr>
        <p:spPr>
          <a:xfrm>
            <a:off x="720000" y="1817250"/>
            <a:ext cx="3422100" cy="261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37" name="Google Shape;237;p34"/>
          <p:cNvSpPr txBox="1">
            <a:spLocks noGrp="1"/>
          </p:cNvSpPr>
          <p:nvPr>
            <p:ph type="title"/>
          </p:nvPr>
        </p:nvSpPr>
        <p:spPr>
          <a:xfrm>
            <a:off x="720000" y="1244550"/>
            <a:ext cx="3422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4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4"/>
          <p:cNvSpPr/>
          <p:nvPr/>
        </p:nvSpPr>
        <p:spPr>
          <a:xfrm flipH="1">
            <a:off x="4539900" y="4604100"/>
            <a:ext cx="4604100" cy="5436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40" name="Google Shape;240;p34"/>
          <p:cNvCxnSpPr/>
          <p:nvPr/>
        </p:nvCxnSpPr>
        <p:spPr>
          <a:xfrm rot="10800000">
            <a:off x="299549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1" name="Google Shape;241;p34"/>
          <p:cNvSpPr/>
          <p:nvPr/>
        </p:nvSpPr>
        <p:spPr>
          <a:xfrm flipH="1">
            <a:off x="8430900" y="4604100"/>
            <a:ext cx="7131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/>
          <p:nvPr/>
        </p:nvSpPr>
        <p:spPr>
          <a:xfrm>
            <a:off x="713100" y="318825"/>
            <a:ext cx="7717800" cy="42852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5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5"/>
          <p:cNvSpPr txBox="1">
            <a:spLocks noGrp="1"/>
          </p:cNvSpPr>
          <p:nvPr>
            <p:ph type="title"/>
          </p:nvPr>
        </p:nvSpPr>
        <p:spPr>
          <a:xfrm>
            <a:off x="1650450" y="1002675"/>
            <a:ext cx="5843100" cy="291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6"/>
          <p:cNvSpPr txBox="1">
            <a:spLocks noGrp="1"/>
          </p:cNvSpPr>
          <p:nvPr>
            <p:ph type="title"/>
          </p:nvPr>
        </p:nvSpPr>
        <p:spPr>
          <a:xfrm>
            <a:off x="713100" y="746250"/>
            <a:ext cx="606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8" name="Google Shape;248;p36"/>
          <p:cNvSpPr txBox="1">
            <a:spLocks noGrp="1"/>
          </p:cNvSpPr>
          <p:nvPr>
            <p:ph type="subTitle" idx="1"/>
          </p:nvPr>
        </p:nvSpPr>
        <p:spPr>
          <a:xfrm>
            <a:off x="713100" y="1588050"/>
            <a:ext cx="6067500" cy="10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6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/>
          <p:cNvSpPr txBox="1">
            <a:spLocks noGrp="1"/>
          </p:cNvSpPr>
          <p:nvPr>
            <p:ph type="title"/>
          </p:nvPr>
        </p:nvSpPr>
        <p:spPr>
          <a:xfrm>
            <a:off x="1739550" y="2674625"/>
            <a:ext cx="5664900" cy="12525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7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8"/>
          <p:cNvSpPr txBox="1">
            <a:spLocks noGrp="1"/>
          </p:cNvSpPr>
          <p:nvPr>
            <p:ph type="title" hasCustomPrompt="1"/>
          </p:nvPr>
        </p:nvSpPr>
        <p:spPr>
          <a:xfrm>
            <a:off x="1284000" y="539400"/>
            <a:ext cx="6576000" cy="168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55" name="Google Shape;255;p38"/>
          <p:cNvSpPr txBox="1">
            <a:spLocks noGrp="1"/>
          </p:cNvSpPr>
          <p:nvPr>
            <p:ph type="subTitle" idx="1"/>
          </p:nvPr>
        </p:nvSpPr>
        <p:spPr>
          <a:xfrm>
            <a:off x="1284000" y="222942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6" name="Google Shape;256;p38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8"/>
          <p:cNvSpPr/>
          <p:nvPr/>
        </p:nvSpPr>
        <p:spPr>
          <a:xfrm flipH="1">
            <a:off x="0" y="3381000"/>
            <a:ext cx="713100" cy="17625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8" name="Google Shape;258;p38"/>
          <p:cNvCxnSpPr/>
          <p:nvPr/>
        </p:nvCxnSpPr>
        <p:spPr>
          <a:xfrm>
            <a:off x="356550" y="3530063"/>
            <a:ext cx="0" cy="1464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0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0"/>
          <p:cNvSpPr txBox="1">
            <a:spLocks noGrp="1"/>
          </p:cNvSpPr>
          <p:nvPr>
            <p:ph type="title"/>
          </p:nvPr>
        </p:nvSpPr>
        <p:spPr>
          <a:xfrm>
            <a:off x="1505650" y="1460750"/>
            <a:ext cx="1999500" cy="7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3" name="Google Shape;263;p40"/>
          <p:cNvSpPr txBox="1">
            <a:spLocks noGrp="1"/>
          </p:cNvSpPr>
          <p:nvPr>
            <p:ph type="title" idx="2" hasCustomPrompt="1"/>
          </p:nvPr>
        </p:nvSpPr>
        <p:spPr>
          <a:xfrm>
            <a:off x="611650" y="1945250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4" name="Google Shape;264;p40"/>
          <p:cNvSpPr txBox="1">
            <a:spLocks noGrp="1"/>
          </p:cNvSpPr>
          <p:nvPr>
            <p:ph type="subTitle" idx="1"/>
          </p:nvPr>
        </p:nvSpPr>
        <p:spPr>
          <a:xfrm>
            <a:off x="1505650" y="2244875"/>
            <a:ext cx="19995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5" name="Google Shape;265;p40"/>
          <p:cNvSpPr txBox="1">
            <a:spLocks noGrp="1"/>
          </p:cNvSpPr>
          <p:nvPr>
            <p:ph type="title" idx="3"/>
          </p:nvPr>
        </p:nvSpPr>
        <p:spPr>
          <a:xfrm>
            <a:off x="4603225" y="1460750"/>
            <a:ext cx="1999500" cy="7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6" name="Google Shape;266;p40"/>
          <p:cNvSpPr txBox="1">
            <a:spLocks noGrp="1"/>
          </p:cNvSpPr>
          <p:nvPr>
            <p:ph type="title" idx="4" hasCustomPrompt="1"/>
          </p:nvPr>
        </p:nvSpPr>
        <p:spPr>
          <a:xfrm>
            <a:off x="3709225" y="1945250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7" name="Google Shape;267;p40"/>
          <p:cNvSpPr txBox="1">
            <a:spLocks noGrp="1"/>
          </p:cNvSpPr>
          <p:nvPr>
            <p:ph type="subTitle" idx="5"/>
          </p:nvPr>
        </p:nvSpPr>
        <p:spPr>
          <a:xfrm>
            <a:off x="4603225" y="2244875"/>
            <a:ext cx="19995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8" name="Google Shape;268;p40"/>
          <p:cNvSpPr txBox="1">
            <a:spLocks noGrp="1"/>
          </p:cNvSpPr>
          <p:nvPr>
            <p:ph type="title" idx="6"/>
          </p:nvPr>
        </p:nvSpPr>
        <p:spPr>
          <a:xfrm>
            <a:off x="1505650" y="3275675"/>
            <a:ext cx="1999500" cy="7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9" name="Google Shape;269;p40"/>
          <p:cNvSpPr txBox="1">
            <a:spLocks noGrp="1"/>
          </p:cNvSpPr>
          <p:nvPr>
            <p:ph type="title" idx="7" hasCustomPrompt="1"/>
          </p:nvPr>
        </p:nvSpPr>
        <p:spPr>
          <a:xfrm>
            <a:off x="611650" y="376017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70" name="Google Shape;270;p40"/>
          <p:cNvSpPr txBox="1">
            <a:spLocks noGrp="1"/>
          </p:cNvSpPr>
          <p:nvPr>
            <p:ph type="subTitle" idx="8"/>
          </p:nvPr>
        </p:nvSpPr>
        <p:spPr>
          <a:xfrm>
            <a:off x="1505650" y="4059900"/>
            <a:ext cx="19995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1" name="Google Shape;271;p40"/>
          <p:cNvSpPr txBox="1">
            <a:spLocks noGrp="1"/>
          </p:cNvSpPr>
          <p:nvPr>
            <p:ph type="title" idx="9"/>
          </p:nvPr>
        </p:nvSpPr>
        <p:spPr>
          <a:xfrm>
            <a:off x="4603225" y="3275675"/>
            <a:ext cx="1999500" cy="7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2" name="Google Shape;272;p40"/>
          <p:cNvSpPr txBox="1">
            <a:spLocks noGrp="1"/>
          </p:cNvSpPr>
          <p:nvPr>
            <p:ph type="title" idx="13" hasCustomPrompt="1"/>
          </p:nvPr>
        </p:nvSpPr>
        <p:spPr>
          <a:xfrm>
            <a:off x="3709225" y="376017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73" name="Google Shape;273;p40"/>
          <p:cNvSpPr txBox="1">
            <a:spLocks noGrp="1"/>
          </p:cNvSpPr>
          <p:nvPr>
            <p:ph type="subTitle" idx="14"/>
          </p:nvPr>
        </p:nvSpPr>
        <p:spPr>
          <a:xfrm>
            <a:off x="4603225" y="4059900"/>
            <a:ext cx="19995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4" name="Google Shape;274;p40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1"/>
          <p:cNvSpPr txBox="1">
            <a:spLocks noGrp="1"/>
          </p:cNvSpPr>
          <p:nvPr>
            <p:ph type="title"/>
          </p:nvPr>
        </p:nvSpPr>
        <p:spPr>
          <a:xfrm>
            <a:off x="3360425" y="3105000"/>
            <a:ext cx="5070600" cy="41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7" name="Google Shape;277;p41"/>
          <p:cNvSpPr txBox="1">
            <a:spLocks noGrp="1"/>
          </p:cNvSpPr>
          <p:nvPr>
            <p:ph type="subTitle" idx="1"/>
          </p:nvPr>
        </p:nvSpPr>
        <p:spPr>
          <a:xfrm>
            <a:off x="3360425" y="1626600"/>
            <a:ext cx="50706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8" name="Google Shape;278;p41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41"/>
          <p:cNvSpPr/>
          <p:nvPr/>
        </p:nvSpPr>
        <p:spPr>
          <a:xfrm flipH="1">
            <a:off x="0" y="1940825"/>
            <a:ext cx="713100" cy="32070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0" name="Google Shape;280;p41"/>
          <p:cNvCxnSpPr/>
          <p:nvPr/>
        </p:nvCxnSpPr>
        <p:spPr>
          <a:xfrm rot="-5400000">
            <a:off x="-713351" y="3544313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1" name="Google Shape;281;p41"/>
          <p:cNvSpPr/>
          <p:nvPr/>
        </p:nvSpPr>
        <p:spPr>
          <a:xfrm flipH="1">
            <a:off x="2928200" y="4604100"/>
            <a:ext cx="5595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"/>
          <p:cNvSpPr/>
          <p:nvPr/>
        </p:nvSpPr>
        <p:spPr>
          <a:xfrm flipH="1">
            <a:off x="0" y="4604100"/>
            <a:ext cx="2738700" cy="5436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" name="Google Shape;32;p5"/>
          <p:cNvCxnSpPr/>
          <p:nvPr/>
        </p:nvCxnSpPr>
        <p:spPr>
          <a:xfrm rot="10800000">
            <a:off x="299549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5"/>
          <p:cNvCxnSpPr/>
          <p:nvPr/>
        </p:nvCxnSpPr>
        <p:spPr>
          <a:xfrm rot="10800000">
            <a:off x="6291474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 idx="2"/>
          </p:nvPr>
        </p:nvSpPr>
        <p:spPr>
          <a:xfrm>
            <a:off x="1736825" y="2655475"/>
            <a:ext cx="25623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4844875" y="2655475"/>
            <a:ext cx="25623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4844875" y="2972875"/>
            <a:ext cx="2562300" cy="10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4"/>
          </p:nvPr>
        </p:nvSpPr>
        <p:spPr>
          <a:xfrm>
            <a:off x="1736825" y="2972875"/>
            <a:ext cx="2562300" cy="10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2"/>
          <p:cNvSpPr txBox="1">
            <a:spLocks noGrp="1"/>
          </p:cNvSpPr>
          <p:nvPr>
            <p:ph type="title"/>
          </p:nvPr>
        </p:nvSpPr>
        <p:spPr>
          <a:xfrm>
            <a:off x="720000" y="1642350"/>
            <a:ext cx="2996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42"/>
          <p:cNvSpPr txBox="1">
            <a:spLocks noGrp="1"/>
          </p:cNvSpPr>
          <p:nvPr>
            <p:ph type="subTitle" idx="1"/>
          </p:nvPr>
        </p:nvSpPr>
        <p:spPr>
          <a:xfrm>
            <a:off x="720000" y="2215050"/>
            <a:ext cx="2996700" cy="13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42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2"/>
          <p:cNvSpPr/>
          <p:nvPr/>
        </p:nvSpPr>
        <p:spPr>
          <a:xfrm flipH="1">
            <a:off x="4539900" y="4604100"/>
            <a:ext cx="4604100" cy="5436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7" name="Google Shape;287;p42"/>
          <p:cNvCxnSpPr/>
          <p:nvPr/>
        </p:nvCxnSpPr>
        <p:spPr>
          <a:xfrm rot="10800000">
            <a:off x="299549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_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43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43"/>
          <p:cNvSpPr txBox="1">
            <a:spLocks noGrp="1"/>
          </p:cNvSpPr>
          <p:nvPr>
            <p:ph type="body" idx="1"/>
          </p:nvPr>
        </p:nvSpPr>
        <p:spPr>
          <a:xfrm>
            <a:off x="713100" y="2087750"/>
            <a:ext cx="7704000" cy="25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0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44"/>
          <p:cNvSpPr txBox="1">
            <a:spLocks noGrp="1"/>
          </p:cNvSpPr>
          <p:nvPr>
            <p:ph type="title" idx="2"/>
          </p:nvPr>
        </p:nvSpPr>
        <p:spPr>
          <a:xfrm>
            <a:off x="1480062" y="3548700"/>
            <a:ext cx="209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5" name="Google Shape;295;p44"/>
          <p:cNvSpPr txBox="1">
            <a:spLocks noGrp="1"/>
          </p:cNvSpPr>
          <p:nvPr>
            <p:ph type="subTitle" idx="1"/>
          </p:nvPr>
        </p:nvSpPr>
        <p:spPr>
          <a:xfrm>
            <a:off x="1480062" y="4076400"/>
            <a:ext cx="209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44"/>
          <p:cNvSpPr txBox="1">
            <a:spLocks noGrp="1"/>
          </p:cNvSpPr>
          <p:nvPr>
            <p:ph type="title" idx="3"/>
          </p:nvPr>
        </p:nvSpPr>
        <p:spPr>
          <a:xfrm>
            <a:off x="5312030" y="3548700"/>
            <a:ext cx="209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7" name="Google Shape;297;p44"/>
          <p:cNvSpPr txBox="1">
            <a:spLocks noGrp="1"/>
          </p:cNvSpPr>
          <p:nvPr>
            <p:ph type="subTitle" idx="4"/>
          </p:nvPr>
        </p:nvSpPr>
        <p:spPr>
          <a:xfrm>
            <a:off x="5312030" y="4076400"/>
            <a:ext cx="209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44"/>
          <p:cNvSpPr/>
          <p:nvPr/>
        </p:nvSpPr>
        <p:spPr>
          <a:xfrm flipH="1">
            <a:off x="0" y="3514400"/>
            <a:ext cx="713100" cy="16290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9" name="Google Shape;299;p44"/>
          <p:cNvCxnSpPr/>
          <p:nvPr/>
        </p:nvCxnSpPr>
        <p:spPr>
          <a:xfrm>
            <a:off x="356550" y="3652181"/>
            <a:ext cx="0" cy="1353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0" name="Google Shape;300;p44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0_1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5"/>
          <p:cNvSpPr txBox="1">
            <a:spLocks noGrp="1"/>
          </p:cNvSpPr>
          <p:nvPr>
            <p:ph type="body" idx="1"/>
          </p:nvPr>
        </p:nvSpPr>
        <p:spPr>
          <a:xfrm>
            <a:off x="713138" y="1839600"/>
            <a:ext cx="3678300" cy="24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303" name="Google Shape;303;p45"/>
          <p:cNvSpPr txBox="1">
            <a:spLocks noGrp="1"/>
          </p:cNvSpPr>
          <p:nvPr>
            <p:ph type="body" idx="2"/>
          </p:nvPr>
        </p:nvSpPr>
        <p:spPr>
          <a:xfrm>
            <a:off x="4752563" y="2107325"/>
            <a:ext cx="3678300" cy="24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2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304" name="Google Shape;304;p4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45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46"/>
          <p:cNvSpPr txBox="1">
            <a:spLocks noGrp="1"/>
          </p:cNvSpPr>
          <p:nvPr>
            <p:ph type="title" idx="2"/>
          </p:nvPr>
        </p:nvSpPr>
        <p:spPr>
          <a:xfrm>
            <a:off x="720000" y="2638050"/>
            <a:ext cx="20868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9" name="Google Shape;309;p46"/>
          <p:cNvSpPr txBox="1">
            <a:spLocks noGrp="1"/>
          </p:cNvSpPr>
          <p:nvPr>
            <p:ph type="subTitle" idx="1"/>
          </p:nvPr>
        </p:nvSpPr>
        <p:spPr>
          <a:xfrm>
            <a:off x="720002" y="3139650"/>
            <a:ext cx="2086800" cy="6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46"/>
          <p:cNvSpPr txBox="1">
            <a:spLocks noGrp="1"/>
          </p:cNvSpPr>
          <p:nvPr>
            <p:ph type="title" idx="3"/>
          </p:nvPr>
        </p:nvSpPr>
        <p:spPr>
          <a:xfrm>
            <a:off x="3528600" y="2638050"/>
            <a:ext cx="20868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1" name="Google Shape;311;p46"/>
          <p:cNvSpPr txBox="1">
            <a:spLocks noGrp="1"/>
          </p:cNvSpPr>
          <p:nvPr>
            <p:ph type="subTitle" idx="4"/>
          </p:nvPr>
        </p:nvSpPr>
        <p:spPr>
          <a:xfrm>
            <a:off x="3528597" y="3139650"/>
            <a:ext cx="2086800" cy="6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46"/>
          <p:cNvSpPr txBox="1">
            <a:spLocks noGrp="1"/>
          </p:cNvSpPr>
          <p:nvPr>
            <p:ph type="title" idx="5"/>
          </p:nvPr>
        </p:nvSpPr>
        <p:spPr>
          <a:xfrm>
            <a:off x="6337199" y="2638050"/>
            <a:ext cx="20868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3" name="Google Shape;313;p46"/>
          <p:cNvSpPr txBox="1">
            <a:spLocks noGrp="1"/>
          </p:cNvSpPr>
          <p:nvPr>
            <p:ph type="subTitle" idx="6"/>
          </p:nvPr>
        </p:nvSpPr>
        <p:spPr>
          <a:xfrm>
            <a:off x="6337198" y="3139650"/>
            <a:ext cx="2086800" cy="6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6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46"/>
          <p:cNvSpPr/>
          <p:nvPr/>
        </p:nvSpPr>
        <p:spPr>
          <a:xfrm>
            <a:off x="6405474" y="4604100"/>
            <a:ext cx="2738700" cy="5436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6" name="Google Shape;316;p46"/>
          <p:cNvCxnSpPr/>
          <p:nvPr/>
        </p:nvCxnSpPr>
        <p:spPr>
          <a:xfrm>
            <a:off x="6705025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7" name="Google Shape;317;p46"/>
          <p:cNvCxnSpPr/>
          <p:nvPr/>
        </p:nvCxnSpPr>
        <p:spPr>
          <a:xfrm>
            <a:off x="713100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47"/>
          <p:cNvSpPr txBox="1">
            <a:spLocks noGrp="1"/>
          </p:cNvSpPr>
          <p:nvPr>
            <p:ph type="title" idx="2"/>
          </p:nvPr>
        </p:nvSpPr>
        <p:spPr>
          <a:xfrm>
            <a:off x="1369238" y="15304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1" name="Google Shape;321;p47"/>
          <p:cNvSpPr txBox="1">
            <a:spLocks noGrp="1"/>
          </p:cNvSpPr>
          <p:nvPr>
            <p:ph type="subTitle" idx="1"/>
          </p:nvPr>
        </p:nvSpPr>
        <p:spPr>
          <a:xfrm>
            <a:off x="1369238" y="20581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47"/>
          <p:cNvSpPr txBox="1">
            <a:spLocks noGrp="1"/>
          </p:cNvSpPr>
          <p:nvPr>
            <p:ph type="title" idx="3"/>
          </p:nvPr>
        </p:nvSpPr>
        <p:spPr>
          <a:xfrm>
            <a:off x="5759067" y="15304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3" name="Google Shape;323;p47"/>
          <p:cNvSpPr txBox="1">
            <a:spLocks noGrp="1"/>
          </p:cNvSpPr>
          <p:nvPr>
            <p:ph type="subTitle" idx="4"/>
          </p:nvPr>
        </p:nvSpPr>
        <p:spPr>
          <a:xfrm>
            <a:off x="5759065" y="20581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47"/>
          <p:cNvSpPr txBox="1">
            <a:spLocks noGrp="1"/>
          </p:cNvSpPr>
          <p:nvPr>
            <p:ph type="title" idx="5"/>
          </p:nvPr>
        </p:nvSpPr>
        <p:spPr>
          <a:xfrm>
            <a:off x="1369238" y="29638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5" name="Google Shape;325;p47"/>
          <p:cNvSpPr txBox="1">
            <a:spLocks noGrp="1"/>
          </p:cNvSpPr>
          <p:nvPr>
            <p:ph type="subTitle" idx="6"/>
          </p:nvPr>
        </p:nvSpPr>
        <p:spPr>
          <a:xfrm>
            <a:off x="1369238" y="34915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47"/>
          <p:cNvSpPr txBox="1">
            <a:spLocks noGrp="1"/>
          </p:cNvSpPr>
          <p:nvPr>
            <p:ph type="title" idx="7"/>
          </p:nvPr>
        </p:nvSpPr>
        <p:spPr>
          <a:xfrm>
            <a:off x="5759073" y="29638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7" name="Google Shape;327;p47"/>
          <p:cNvSpPr txBox="1">
            <a:spLocks noGrp="1"/>
          </p:cNvSpPr>
          <p:nvPr>
            <p:ph type="subTitle" idx="8"/>
          </p:nvPr>
        </p:nvSpPr>
        <p:spPr>
          <a:xfrm>
            <a:off x="5759064" y="34915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47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47"/>
          <p:cNvSpPr/>
          <p:nvPr/>
        </p:nvSpPr>
        <p:spPr>
          <a:xfrm flipH="1">
            <a:off x="174" y="4604100"/>
            <a:ext cx="9144000" cy="543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47"/>
          <p:cNvSpPr/>
          <p:nvPr/>
        </p:nvSpPr>
        <p:spPr>
          <a:xfrm flipH="1">
            <a:off x="0" y="4604100"/>
            <a:ext cx="27387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1" name="Google Shape;331;p47"/>
          <p:cNvCxnSpPr/>
          <p:nvPr/>
        </p:nvCxnSpPr>
        <p:spPr>
          <a:xfrm rot="10800000">
            <a:off x="299549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48"/>
          <p:cNvSpPr txBox="1">
            <a:spLocks noGrp="1"/>
          </p:cNvSpPr>
          <p:nvPr>
            <p:ph type="title" idx="2"/>
          </p:nvPr>
        </p:nvSpPr>
        <p:spPr>
          <a:xfrm>
            <a:off x="1101175" y="17555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5" name="Google Shape;335;p48"/>
          <p:cNvSpPr txBox="1">
            <a:spLocks noGrp="1"/>
          </p:cNvSpPr>
          <p:nvPr>
            <p:ph type="subTitle" idx="1"/>
          </p:nvPr>
        </p:nvSpPr>
        <p:spPr>
          <a:xfrm>
            <a:off x="1101175" y="22832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48"/>
          <p:cNvSpPr txBox="1">
            <a:spLocks noGrp="1"/>
          </p:cNvSpPr>
          <p:nvPr>
            <p:ph type="title" idx="3"/>
          </p:nvPr>
        </p:nvSpPr>
        <p:spPr>
          <a:xfrm>
            <a:off x="3578948" y="17555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7" name="Google Shape;337;p48"/>
          <p:cNvSpPr txBox="1">
            <a:spLocks noGrp="1"/>
          </p:cNvSpPr>
          <p:nvPr>
            <p:ph type="subTitle" idx="4"/>
          </p:nvPr>
        </p:nvSpPr>
        <p:spPr>
          <a:xfrm>
            <a:off x="3579000" y="22832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48"/>
          <p:cNvSpPr txBox="1">
            <a:spLocks noGrp="1"/>
          </p:cNvSpPr>
          <p:nvPr>
            <p:ph type="title" idx="5"/>
          </p:nvPr>
        </p:nvSpPr>
        <p:spPr>
          <a:xfrm>
            <a:off x="1101175" y="35487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9" name="Google Shape;339;p48"/>
          <p:cNvSpPr txBox="1">
            <a:spLocks noGrp="1"/>
          </p:cNvSpPr>
          <p:nvPr>
            <p:ph type="subTitle" idx="6"/>
          </p:nvPr>
        </p:nvSpPr>
        <p:spPr>
          <a:xfrm>
            <a:off x="1101175" y="40764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48"/>
          <p:cNvSpPr txBox="1">
            <a:spLocks noGrp="1"/>
          </p:cNvSpPr>
          <p:nvPr>
            <p:ph type="title" idx="7"/>
          </p:nvPr>
        </p:nvSpPr>
        <p:spPr>
          <a:xfrm>
            <a:off x="3578948" y="35487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41" name="Google Shape;341;p48"/>
          <p:cNvSpPr txBox="1">
            <a:spLocks noGrp="1"/>
          </p:cNvSpPr>
          <p:nvPr>
            <p:ph type="subTitle" idx="8"/>
          </p:nvPr>
        </p:nvSpPr>
        <p:spPr>
          <a:xfrm>
            <a:off x="3578947" y="40764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48"/>
          <p:cNvSpPr txBox="1">
            <a:spLocks noGrp="1"/>
          </p:cNvSpPr>
          <p:nvPr>
            <p:ph type="title" idx="9"/>
          </p:nvPr>
        </p:nvSpPr>
        <p:spPr>
          <a:xfrm>
            <a:off x="6056727" y="17555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43" name="Google Shape;343;p48"/>
          <p:cNvSpPr txBox="1">
            <a:spLocks noGrp="1"/>
          </p:cNvSpPr>
          <p:nvPr>
            <p:ph type="subTitle" idx="13"/>
          </p:nvPr>
        </p:nvSpPr>
        <p:spPr>
          <a:xfrm>
            <a:off x="6056725" y="22832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48"/>
          <p:cNvSpPr txBox="1">
            <a:spLocks noGrp="1"/>
          </p:cNvSpPr>
          <p:nvPr>
            <p:ph type="title" idx="14"/>
          </p:nvPr>
        </p:nvSpPr>
        <p:spPr>
          <a:xfrm>
            <a:off x="6056727" y="35487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45" name="Google Shape;345;p48"/>
          <p:cNvSpPr txBox="1">
            <a:spLocks noGrp="1"/>
          </p:cNvSpPr>
          <p:nvPr>
            <p:ph type="subTitle" idx="15"/>
          </p:nvPr>
        </p:nvSpPr>
        <p:spPr>
          <a:xfrm>
            <a:off x="6056725" y="40764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48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9"/>
          <p:cNvSpPr txBox="1">
            <a:spLocks noGrp="1"/>
          </p:cNvSpPr>
          <p:nvPr>
            <p:ph type="title" hasCustomPrompt="1"/>
          </p:nvPr>
        </p:nvSpPr>
        <p:spPr>
          <a:xfrm>
            <a:off x="713100" y="2419289"/>
            <a:ext cx="2258100" cy="10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49" name="Google Shape;349;p49"/>
          <p:cNvSpPr txBox="1">
            <a:spLocks noGrp="1"/>
          </p:cNvSpPr>
          <p:nvPr>
            <p:ph type="subTitle" idx="1"/>
          </p:nvPr>
        </p:nvSpPr>
        <p:spPr>
          <a:xfrm>
            <a:off x="713100" y="3461627"/>
            <a:ext cx="22581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50" name="Google Shape;350;p49"/>
          <p:cNvSpPr txBox="1">
            <a:spLocks noGrp="1"/>
          </p:cNvSpPr>
          <p:nvPr>
            <p:ph type="title" idx="2" hasCustomPrompt="1"/>
          </p:nvPr>
        </p:nvSpPr>
        <p:spPr>
          <a:xfrm>
            <a:off x="3442950" y="2419275"/>
            <a:ext cx="2258100" cy="10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51" name="Google Shape;351;p49"/>
          <p:cNvSpPr txBox="1">
            <a:spLocks noGrp="1"/>
          </p:cNvSpPr>
          <p:nvPr>
            <p:ph type="subTitle" idx="3"/>
          </p:nvPr>
        </p:nvSpPr>
        <p:spPr>
          <a:xfrm>
            <a:off x="3442950" y="3461601"/>
            <a:ext cx="22581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52" name="Google Shape;352;p49"/>
          <p:cNvSpPr txBox="1">
            <a:spLocks noGrp="1"/>
          </p:cNvSpPr>
          <p:nvPr>
            <p:ph type="title" idx="4" hasCustomPrompt="1"/>
          </p:nvPr>
        </p:nvSpPr>
        <p:spPr>
          <a:xfrm>
            <a:off x="6172800" y="2419283"/>
            <a:ext cx="2258100" cy="10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53" name="Google Shape;353;p49"/>
          <p:cNvSpPr txBox="1">
            <a:spLocks noGrp="1"/>
          </p:cNvSpPr>
          <p:nvPr>
            <p:ph type="subTitle" idx="5"/>
          </p:nvPr>
        </p:nvSpPr>
        <p:spPr>
          <a:xfrm>
            <a:off x="6172800" y="3461598"/>
            <a:ext cx="22581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54" name="Google Shape;354;p49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49"/>
          <p:cNvSpPr/>
          <p:nvPr/>
        </p:nvSpPr>
        <p:spPr>
          <a:xfrm flipH="1">
            <a:off x="0" y="4604100"/>
            <a:ext cx="9144000" cy="543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56" name="Google Shape;356;p49"/>
          <p:cNvCxnSpPr/>
          <p:nvPr/>
        </p:nvCxnSpPr>
        <p:spPr>
          <a:xfrm rot="10800000">
            <a:off x="6291300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0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5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50"/>
          <p:cNvSpPr/>
          <p:nvPr/>
        </p:nvSpPr>
        <p:spPr>
          <a:xfrm>
            <a:off x="0" y="4604100"/>
            <a:ext cx="9144000" cy="543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50"/>
          <p:cNvSpPr/>
          <p:nvPr/>
        </p:nvSpPr>
        <p:spPr>
          <a:xfrm>
            <a:off x="6405474" y="4604100"/>
            <a:ext cx="27387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62" name="Google Shape;362;p50"/>
          <p:cNvCxnSpPr/>
          <p:nvPr/>
        </p:nvCxnSpPr>
        <p:spPr>
          <a:xfrm>
            <a:off x="6705025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1_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1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5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51"/>
          <p:cNvSpPr/>
          <p:nvPr/>
        </p:nvSpPr>
        <p:spPr>
          <a:xfrm>
            <a:off x="0" y="4604100"/>
            <a:ext cx="6405600" cy="543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67" name="Google Shape;367;p51"/>
          <p:cNvCxnSpPr/>
          <p:nvPr/>
        </p:nvCxnSpPr>
        <p:spPr>
          <a:xfrm>
            <a:off x="6705025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6"/>
          <p:cNvSpPr/>
          <p:nvPr/>
        </p:nvSpPr>
        <p:spPr>
          <a:xfrm>
            <a:off x="0" y="4604100"/>
            <a:ext cx="9144000" cy="543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" name="Google Shape;42;p6"/>
          <p:cNvCxnSpPr/>
          <p:nvPr/>
        </p:nvCxnSpPr>
        <p:spPr>
          <a:xfrm>
            <a:off x="713100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2"/>
          <p:cNvSpPr/>
          <p:nvPr/>
        </p:nvSpPr>
        <p:spPr>
          <a:xfrm>
            <a:off x="0" y="-6375"/>
            <a:ext cx="4566600" cy="4155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52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52"/>
          <p:cNvSpPr/>
          <p:nvPr/>
        </p:nvSpPr>
        <p:spPr>
          <a:xfrm>
            <a:off x="4566450" y="4149225"/>
            <a:ext cx="3907800" cy="99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2"/>
          <p:cNvSpPr/>
          <p:nvPr/>
        </p:nvSpPr>
        <p:spPr>
          <a:xfrm>
            <a:off x="8430900" y="4149225"/>
            <a:ext cx="713400" cy="9942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52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34347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5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4" name="Google Shape;374;p52"/>
          <p:cNvSpPr txBox="1">
            <a:spLocks noGrp="1"/>
          </p:cNvSpPr>
          <p:nvPr>
            <p:ph type="subTitle" idx="1"/>
          </p:nvPr>
        </p:nvSpPr>
        <p:spPr>
          <a:xfrm>
            <a:off x="720000" y="2357488"/>
            <a:ext cx="34347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52"/>
          <p:cNvSpPr txBox="1">
            <a:spLocks noGrp="1"/>
          </p:cNvSpPr>
          <p:nvPr>
            <p:ph type="subTitle" idx="2"/>
          </p:nvPr>
        </p:nvSpPr>
        <p:spPr>
          <a:xfrm>
            <a:off x="720000" y="1948563"/>
            <a:ext cx="3434700" cy="40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6" name="Google Shape;376;p52"/>
          <p:cNvSpPr txBox="1"/>
          <p:nvPr/>
        </p:nvSpPr>
        <p:spPr>
          <a:xfrm>
            <a:off x="720000" y="3280475"/>
            <a:ext cx="3189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CREDITS: This presentation template was created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, including icons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, infographics and images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lt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3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53"/>
          <p:cNvSpPr/>
          <p:nvPr/>
        </p:nvSpPr>
        <p:spPr>
          <a:xfrm flipH="1">
            <a:off x="174" y="4604100"/>
            <a:ext cx="9144000" cy="543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53"/>
          <p:cNvSpPr/>
          <p:nvPr/>
        </p:nvSpPr>
        <p:spPr>
          <a:xfrm flipH="1">
            <a:off x="0" y="4604100"/>
            <a:ext cx="27387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1" name="Google Shape;381;p53"/>
          <p:cNvCxnSpPr/>
          <p:nvPr/>
        </p:nvCxnSpPr>
        <p:spPr>
          <a:xfrm rot="10800000">
            <a:off x="299549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4"/>
          <p:cNvSpPr/>
          <p:nvPr/>
        </p:nvSpPr>
        <p:spPr>
          <a:xfrm>
            <a:off x="0" y="-6375"/>
            <a:ext cx="4566600" cy="4155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54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4"/>
          <p:cNvSpPr/>
          <p:nvPr/>
        </p:nvSpPr>
        <p:spPr>
          <a:xfrm>
            <a:off x="4566450" y="4149225"/>
            <a:ext cx="3907800" cy="99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4"/>
          <p:cNvSpPr/>
          <p:nvPr/>
        </p:nvSpPr>
        <p:spPr>
          <a:xfrm>
            <a:off x="8430900" y="4149225"/>
            <a:ext cx="713400" cy="9942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6"/>
          <p:cNvSpPr/>
          <p:nvPr/>
        </p:nvSpPr>
        <p:spPr>
          <a:xfrm>
            <a:off x="0" y="-6375"/>
            <a:ext cx="4566600" cy="4155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56"/>
          <p:cNvSpPr/>
          <p:nvPr/>
        </p:nvSpPr>
        <p:spPr>
          <a:xfrm>
            <a:off x="4566450" y="4149225"/>
            <a:ext cx="3907800" cy="99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6"/>
          <p:cNvSpPr/>
          <p:nvPr/>
        </p:nvSpPr>
        <p:spPr>
          <a:xfrm>
            <a:off x="8430900" y="4149225"/>
            <a:ext cx="713400" cy="9942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94" name="Google Shape;394;p56"/>
          <p:cNvCxnSpPr/>
          <p:nvPr/>
        </p:nvCxnSpPr>
        <p:spPr>
          <a:xfrm>
            <a:off x="5078125" y="4604088"/>
            <a:ext cx="2900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5" name="Google Shape;395;p56"/>
          <p:cNvSpPr/>
          <p:nvPr/>
        </p:nvSpPr>
        <p:spPr>
          <a:xfrm>
            <a:off x="0" y="-6400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56"/>
          <p:cNvSpPr txBox="1">
            <a:spLocks noGrp="1"/>
          </p:cNvSpPr>
          <p:nvPr>
            <p:ph type="ctrTitle"/>
          </p:nvPr>
        </p:nvSpPr>
        <p:spPr>
          <a:xfrm>
            <a:off x="713100" y="777400"/>
            <a:ext cx="3678300" cy="28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56"/>
          <p:cNvSpPr txBox="1">
            <a:spLocks noGrp="1"/>
          </p:cNvSpPr>
          <p:nvPr>
            <p:ph type="subTitle" idx="1"/>
          </p:nvPr>
        </p:nvSpPr>
        <p:spPr>
          <a:xfrm>
            <a:off x="713100" y="4128300"/>
            <a:ext cx="36783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7"/>
          <p:cNvSpPr txBox="1">
            <a:spLocks noGrp="1"/>
          </p:cNvSpPr>
          <p:nvPr>
            <p:ph type="title"/>
          </p:nvPr>
        </p:nvSpPr>
        <p:spPr>
          <a:xfrm>
            <a:off x="720000" y="1842200"/>
            <a:ext cx="3493800" cy="16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0" name="Google Shape;400;p57"/>
          <p:cNvSpPr txBox="1">
            <a:spLocks noGrp="1"/>
          </p:cNvSpPr>
          <p:nvPr>
            <p:ph type="title" idx="2" hasCustomPrompt="1"/>
          </p:nvPr>
        </p:nvSpPr>
        <p:spPr>
          <a:xfrm>
            <a:off x="643925" y="760075"/>
            <a:ext cx="1251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01" name="Google Shape;401;p57"/>
          <p:cNvSpPr txBox="1">
            <a:spLocks noGrp="1"/>
          </p:cNvSpPr>
          <p:nvPr>
            <p:ph type="subTitle" idx="1"/>
          </p:nvPr>
        </p:nvSpPr>
        <p:spPr>
          <a:xfrm>
            <a:off x="720000" y="3500700"/>
            <a:ext cx="3493800" cy="5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57"/>
          <p:cNvSpPr/>
          <p:nvPr/>
        </p:nvSpPr>
        <p:spPr>
          <a:xfrm flipH="1">
            <a:off x="-37" y="4149225"/>
            <a:ext cx="5182200" cy="9942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57"/>
          <p:cNvSpPr/>
          <p:nvPr/>
        </p:nvSpPr>
        <p:spPr>
          <a:xfrm rot="-5400000" flipH="1">
            <a:off x="4096400" y="1265125"/>
            <a:ext cx="2254500" cy="9942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57"/>
          <p:cNvSpPr/>
          <p:nvPr/>
        </p:nvSpPr>
        <p:spPr>
          <a:xfrm rot="-5400000" flipH="1">
            <a:off x="4096400" y="3519389"/>
            <a:ext cx="2254500" cy="99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5" name="Google Shape;405;p57"/>
          <p:cNvCxnSpPr/>
          <p:nvPr/>
        </p:nvCxnSpPr>
        <p:spPr>
          <a:xfrm rot="10800000">
            <a:off x="1557038" y="4646313"/>
            <a:ext cx="2900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6" name="Google Shape;406;p57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8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5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58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33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9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59"/>
          <p:cNvSpPr/>
          <p:nvPr/>
        </p:nvSpPr>
        <p:spPr>
          <a:xfrm flipH="1">
            <a:off x="0" y="4604100"/>
            <a:ext cx="2738700" cy="5436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4" name="Google Shape;414;p59"/>
          <p:cNvCxnSpPr/>
          <p:nvPr/>
        </p:nvCxnSpPr>
        <p:spPr>
          <a:xfrm rot="10800000">
            <a:off x="299549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5" name="Google Shape;415;p59"/>
          <p:cNvCxnSpPr/>
          <p:nvPr/>
        </p:nvCxnSpPr>
        <p:spPr>
          <a:xfrm rot="10800000">
            <a:off x="6291474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6" name="Google Shape;416;p5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59"/>
          <p:cNvSpPr txBox="1">
            <a:spLocks noGrp="1"/>
          </p:cNvSpPr>
          <p:nvPr>
            <p:ph type="title" idx="2"/>
          </p:nvPr>
        </p:nvSpPr>
        <p:spPr>
          <a:xfrm>
            <a:off x="1736825" y="2655475"/>
            <a:ext cx="25623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59"/>
          <p:cNvSpPr txBox="1">
            <a:spLocks noGrp="1"/>
          </p:cNvSpPr>
          <p:nvPr>
            <p:ph type="title" idx="3"/>
          </p:nvPr>
        </p:nvSpPr>
        <p:spPr>
          <a:xfrm>
            <a:off x="4844875" y="2655475"/>
            <a:ext cx="25623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59"/>
          <p:cNvSpPr txBox="1">
            <a:spLocks noGrp="1"/>
          </p:cNvSpPr>
          <p:nvPr>
            <p:ph type="subTitle" idx="1"/>
          </p:nvPr>
        </p:nvSpPr>
        <p:spPr>
          <a:xfrm>
            <a:off x="4844875" y="2972875"/>
            <a:ext cx="2562300" cy="10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20" name="Google Shape;420;p59"/>
          <p:cNvSpPr txBox="1">
            <a:spLocks noGrp="1"/>
          </p:cNvSpPr>
          <p:nvPr>
            <p:ph type="subTitle" idx="4"/>
          </p:nvPr>
        </p:nvSpPr>
        <p:spPr>
          <a:xfrm>
            <a:off x="1736825" y="2972875"/>
            <a:ext cx="2562300" cy="10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60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60"/>
          <p:cNvSpPr/>
          <p:nvPr/>
        </p:nvSpPr>
        <p:spPr>
          <a:xfrm>
            <a:off x="0" y="4604100"/>
            <a:ext cx="9144000" cy="543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4" name="Google Shape;424;p60"/>
          <p:cNvCxnSpPr/>
          <p:nvPr/>
        </p:nvCxnSpPr>
        <p:spPr>
          <a:xfrm>
            <a:off x="713100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5" name="Google Shape;425;p6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1"/>
          <p:cNvSpPr txBox="1">
            <a:spLocks noGrp="1"/>
          </p:cNvSpPr>
          <p:nvPr>
            <p:ph type="body" idx="1"/>
          </p:nvPr>
        </p:nvSpPr>
        <p:spPr>
          <a:xfrm>
            <a:off x="720000" y="1817250"/>
            <a:ext cx="3422100" cy="261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28" name="Google Shape;428;p61"/>
          <p:cNvSpPr txBox="1">
            <a:spLocks noGrp="1"/>
          </p:cNvSpPr>
          <p:nvPr>
            <p:ph type="title"/>
          </p:nvPr>
        </p:nvSpPr>
        <p:spPr>
          <a:xfrm>
            <a:off x="720000" y="1244550"/>
            <a:ext cx="3422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61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1"/>
          <p:cNvSpPr/>
          <p:nvPr/>
        </p:nvSpPr>
        <p:spPr>
          <a:xfrm flipH="1">
            <a:off x="4539900" y="4604100"/>
            <a:ext cx="4604100" cy="5436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1" name="Google Shape;431;p61"/>
          <p:cNvCxnSpPr/>
          <p:nvPr/>
        </p:nvCxnSpPr>
        <p:spPr>
          <a:xfrm rot="10800000">
            <a:off x="299549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2" name="Google Shape;432;p61"/>
          <p:cNvSpPr/>
          <p:nvPr/>
        </p:nvSpPr>
        <p:spPr>
          <a:xfrm flipH="1">
            <a:off x="8430900" y="4604100"/>
            <a:ext cx="7131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2"/>
          <p:cNvSpPr/>
          <p:nvPr/>
        </p:nvSpPr>
        <p:spPr>
          <a:xfrm>
            <a:off x="713100" y="318825"/>
            <a:ext cx="7717800" cy="42852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2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2"/>
          <p:cNvSpPr txBox="1">
            <a:spLocks noGrp="1"/>
          </p:cNvSpPr>
          <p:nvPr>
            <p:ph type="title"/>
          </p:nvPr>
        </p:nvSpPr>
        <p:spPr>
          <a:xfrm>
            <a:off x="1650450" y="1002675"/>
            <a:ext cx="5843100" cy="291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720000" y="1817250"/>
            <a:ext cx="3422100" cy="261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720000" y="1244550"/>
            <a:ext cx="3422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/>
          <p:nvPr/>
        </p:nvSpPr>
        <p:spPr>
          <a:xfrm flipH="1">
            <a:off x="4539900" y="4604100"/>
            <a:ext cx="4604100" cy="5436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9" name="Google Shape;49;p7"/>
          <p:cNvCxnSpPr/>
          <p:nvPr/>
        </p:nvCxnSpPr>
        <p:spPr>
          <a:xfrm rot="10800000">
            <a:off x="299549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" name="Google Shape;50;p7"/>
          <p:cNvSpPr/>
          <p:nvPr/>
        </p:nvSpPr>
        <p:spPr>
          <a:xfrm flipH="1">
            <a:off x="8430900" y="4604100"/>
            <a:ext cx="7131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3"/>
          <p:cNvSpPr txBox="1">
            <a:spLocks noGrp="1"/>
          </p:cNvSpPr>
          <p:nvPr>
            <p:ph type="title"/>
          </p:nvPr>
        </p:nvSpPr>
        <p:spPr>
          <a:xfrm>
            <a:off x="713100" y="746250"/>
            <a:ext cx="606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9" name="Google Shape;439;p63"/>
          <p:cNvSpPr txBox="1">
            <a:spLocks noGrp="1"/>
          </p:cNvSpPr>
          <p:nvPr>
            <p:ph type="subTitle" idx="1"/>
          </p:nvPr>
        </p:nvSpPr>
        <p:spPr>
          <a:xfrm>
            <a:off x="713100" y="1588050"/>
            <a:ext cx="6067500" cy="10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63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4"/>
          <p:cNvSpPr txBox="1">
            <a:spLocks noGrp="1"/>
          </p:cNvSpPr>
          <p:nvPr>
            <p:ph type="title"/>
          </p:nvPr>
        </p:nvSpPr>
        <p:spPr>
          <a:xfrm>
            <a:off x="1739550" y="2674625"/>
            <a:ext cx="5664900" cy="12525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64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5"/>
          <p:cNvSpPr txBox="1">
            <a:spLocks noGrp="1"/>
          </p:cNvSpPr>
          <p:nvPr>
            <p:ph type="title" hasCustomPrompt="1"/>
          </p:nvPr>
        </p:nvSpPr>
        <p:spPr>
          <a:xfrm>
            <a:off x="1284000" y="539400"/>
            <a:ext cx="6576000" cy="168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46" name="Google Shape;446;p65"/>
          <p:cNvSpPr txBox="1">
            <a:spLocks noGrp="1"/>
          </p:cNvSpPr>
          <p:nvPr>
            <p:ph type="subTitle" idx="1"/>
          </p:nvPr>
        </p:nvSpPr>
        <p:spPr>
          <a:xfrm>
            <a:off x="1284000" y="222942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7" name="Google Shape;447;p65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5"/>
          <p:cNvSpPr/>
          <p:nvPr/>
        </p:nvSpPr>
        <p:spPr>
          <a:xfrm flipH="1">
            <a:off x="0" y="3381000"/>
            <a:ext cx="713100" cy="17625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9" name="Google Shape;449;p65"/>
          <p:cNvCxnSpPr/>
          <p:nvPr/>
        </p:nvCxnSpPr>
        <p:spPr>
          <a:xfrm>
            <a:off x="356550" y="3530063"/>
            <a:ext cx="0" cy="1464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7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7"/>
          <p:cNvSpPr txBox="1">
            <a:spLocks noGrp="1"/>
          </p:cNvSpPr>
          <p:nvPr>
            <p:ph type="title"/>
          </p:nvPr>
        </p:nvSpPr>
        <p:spPr>
          <a:xfrm>
            <a:off x="1505650" y="1460750"/>
            <a:ext cx="1999500" cy="7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4" name="Google Shape;454;p67"/>
          <p:cNvSpPr txBox="1">
            <a:spLocks noGrp="1"/>
          </p:cNvSpPr>
          <p:nvPr>
            <p:ph type="title" idx="2" hasCustomPrompt="1"/>
          </p:nvPr>
        </p:nvSpPr>
        <p:spPr>
          <a:xfrm>
            <a:off x="611650" y="1945250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5" name="Google Shape;455;p67"/>
          <p:cNvSpPr txBox="1">
            <a:spLocks noGrp="1"/>
          </p:cNvSpPr>
          <p:nvPr>
            <p:ph type="subTitle" idx="1"/>
          </p:nvPr>
        </p:nvSpPr>
        <p:spPr>
          <a:xfrm>
            <a:off x="1505650" y="2244875"/>
            <a:ext cx="19995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56" name="Google Shape;456;p67"/>
          <p:cNvSpPr txBox="1">
            <a:spLocks noGrp="1"/>
          </p:cNvSpPr>
          <p:nvPr>
            <p:ph type="title" idx="3"/>
          </p:nvPr>
        </p:nvSpPr>
        <p:spPr>
          <a:xfrm>
            <a:off x="4603225" y="1460750"/>
            <a:ext cx="1999500" cy="7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7" name="Google Shape;457;p67"/>
          <p:cNvSpPr txBox="1">
            <a:spLocks noGrp="1"/>
          </p:cNvSpPr>
          <p:nvPr>
            <p:ph type="title" idx="4" hasCustomPrompt="1"/>
          </p:nvPr>
        </p:nvSpPr>
        <p:spPr>
          <a:xfrm>
            <a:off x="3709225" y="1945250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8" name="Google Shape;458;p67"/>
          <p:cNvSpPr txBox="1">
            <a:spLocks noGrp="1"/>
          </p:cNvSpPr>
          <p:nvPr>
            <p:ph type="subTitle" idx="5"/>
          </p:nvPr>
        </p:nvSpPr>
        <p:spPr>
          <a:xfrm>
            <a:off x="4603225" y="2244875"/>
            <a:ext cx="19995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59" name="Google Shape;459;p67"/>
          <p:cNvSpPr txBox="1">
            <a:spLocks noGrp="1"/>
          </p:cNvSpPr>
          <p:nvPr>
            <p:ph type="title" idx="6"/>
          </p:nvPr>
        </p:nvSpPr>
        <p:spPr>
          <a:xfrm>
            <a:off x="1505650" y="3275675"/>
            <a:ext cx="1999500" cy="7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0" name="Google Shape;460;p67"/>
          <p:cNvSpPr txBox="1">
            <a:spLocks noGrp="1"/>
          </p:cNvSpPr>
          <p:nvPr>
            <p:ph type="title" idx="7" hasCustomPrompt="1"/>
          </p:nvPr>
        </p:nvSpPr>
        <p:spPr>
          <a:xfrm>
            <a:off x="611650" y="376017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461" name="Google Shape;461;p67"/>
          <p:cNvSpPr txBox="1">
            <a:spLocks noGrp="1"/>
          </p:cNvSpPr>
          <p:nvPr>
            <p:ph type="subTitle" idx="8"/>
          </p:nvPr>
        </p:nvSpPr>
        <p:spPr>
          <a:xfrm>
            <a:off x="1505650" y="4059900"/>
            <a:ext cx="19995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2" name="Google Shape;462;p67"/>
          <p:cNvSpPr txBox="1">
            <a:spLocks noGrp="1"/>
          </p:cNvSpPr>
          <p:nvPr>
            <p:ph type="title" idx="9"/>
          </p:nvPr>
        </p:nvSpPr>
        <p:spPr>
          <a:xfrm>
            <a:off x="4603225" y="3275675"/>
            <a:ext cx="1999500" cy="7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3" name="Google Shape;463;p67"/>
          <p:cNvSpPr txBox="1">
            <a:spLocks noGrp="1"/>
          </p:cNvSpPr>
          <p:nvPr>
            <p:ph type="title" idx="13" hasCustomPrompt="1"/>
          </p:nvPr>
        </p:nvSpPr>
        <p:spPr>
          <a:xfrm>
            <a:off x="3709225" y="376017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464" name="Google Shape;464;p67"/>
          <p:cNvSpPr txBox="1">
            <a:spLocks noGrp="1"/>
          </p:cNvSpPr>
          <p:nvPr>
            <p:ph type="subTitle" idx="14"/>
          </p:nvPr>
        </p:nvSpPr>
        <p:spPr>
          <a:xfrm>
            <a:off x="4603225" y="4059900"/>
            <a:ext cx="19995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5" name="Google Shape;465;p67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8"/>
          <p:cNvSpPr txBox="1">
            <a:spLocks noGrp="1"/>
          </p:cNvSpPr>
          <p:nvPr>
            <p:ph type="title"/>
          </p:nvPr>
        </p:nvSpPr>
        <p:spPr>
          <a:xfrm>
            <a:off x="3360425" y="3105000"/>
            <a:ext cx="5070600" cy="41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8" name="Google Shape;468;p68"/>
          <p:cNvSpPr txBox="1">
            <a:spLocks noGrp="1"/>
          </p:cNvSpPr>
          <p:nvPr>
            <p:ph type="subTitle" idx="1"/>
          </p:nvPr>
        </p:nvSpPr>
        <p:spPr>
          <a:xfrm>
            <a:off x="3360425" y="1626600"/>
            <a:ext cx="50706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9" name="Google Shape;469;p68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8"/>
          <p:cNvSpPr/>
          <p:nvPr/>
        </p:nvSpPr>
        <p:spPr>
          <a:xfrm flipH="1">
            <a:off x="0" y="1940825"/>
            <a:ext cx="713100" cy="32070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1" name="Google Shape;471;p68"/>
          <p:cNvCxnSpPr/>
          <p:nvPr/>
        </p:nvCxnSpPr>
        <p:spPr>
          <a:xfrm rot="-5400000">
            <a:off x="-713351" y="3544313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2" name="Google Shape;472;p68"/>
          <p:cNvSpPr/>
          <p:nvPr/>
        </p:nvSpPr>
        <p:spPr>
          <a:xfrm flipH="1">
            <a:off x="2928200" y="4604100"/>
            <a:ext cx="5595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9"/>
          <p:cNvSpPr txBox="1">
            <a:spLocks noGrp="1"/>
          </p:cNvSpPr>
          <p:nvPr>
            <p:ph type="title"/>
          </p:nvPr>
        </p:nvSpPr>
        <p:spPr>
          <a:xfrm>
            <a:off x="720000" y="1642350"/>
            <a:ext cx="2996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69"/>
          <p:cNvSpPr txBox="1">
            <a:spLocks noGrp="1"/>
          </p:cNvSpPr>
          <p:nvPr>
            <p:ph type="subTitle" idx="1"/>
          </p:nvPr>
        </p:nvSpPr>
        <p:spPr>
          <a:xfrm>
            <a:off x="720000" y="2215050"/>
            <a:ext cx="2996700" cy="13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69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9"/>
          <p:cNvSpPr/>
          <p:nvPr/>
        </p:nvSpPr>
        <p:spPr>
          <a:xfrm flipH="1">
            <a:off x="4539900" y="4604100"/>
            <a:ext cx="4604100" cy="5436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8" name="Google Shape;478;p69"/>
          <p:cNvCxnSpPr/>
          <p:nvPr/>
        </p:nvCxnSpPr>
        <p:spPr>
          <a:xfrm rot="10800000">
            <a:off x="299549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_1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70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70"/>
          <p:cNvSpPr txBox="1">
            <a:spLocks noGrp="1"/>
          </p:cNvSpPr>
          <p:nvPr>
            <p:ph type="body" idx="1"/>
          </p:nvPr>
        </p:nvSpPr>
        <p:spPr>
          <a:xfrm>
            <a:off x="713100" y="2087750"/>
            <a:ext cx="7704000" cy="25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0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71"/>
          <p:cNvSpPr txBox="1">
            <a:spLocks noGrp="1"/>
          </p:cNvSpPr>
          <p:nvPr>
            <p:ph type="title" idx="2"/>
          </p:nvPr>
        </p:nvSpPr>
        <p:spPr>
          <a:xfrm>
            <a:off x="1480062" y="3548700"/>
            <a:ext cx="209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86" name="Google Shape;486;p71"/>
          <p:cNvSpPr txBox="1">
            <a:spLocks noGrp="1"/>
          </p:cNvSpPr>
          <p:nvPr>
            <p:ph type="subTitle" idx="1"/>
          </p:nvPr>
        </p:nvSpPr>
        <p:spPr>
          <a:xfrm>
            <a:off x="1480062" y="4076400"/>
            <a:ext cx="209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71"/>
          <p:cNvSpPr txBox="1">
            <a:spLocks noGrp="1"/>
          </p:cNvSpPr>
          <p:nvPr>
            <p:ph type="title" idx="3"/>
          </p:nvPr>
        </p:nvSpPr>
        <p:spPr>
          <a:xfrm>
            <a:off x="5312030" y="3548700"/>
            <a:ext cx="209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88" name="Google Shape;488;p71"/>
          <p:cNvSpPr txBox="1">
            <a:spLocks noGrp="1"/>
          </p:cNvSpPr>
          <p:nvPr>
            <p:ph type="subTitle" idx="4"/>
          </p:nvPr>
        </p:nvSpPr>
        <p:spPr>
          <a:xfrm>
            <a:off x="5312030" y="4076400"/>
            <a:ext cx="209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71"/>
          <p:cNvSpPr/>
          <p:nvPr/>
        </p:nvSpPr>
        <p:spPr>
          <a:xfrm flipH="1">
            <a:off x="0" y="3514400"/>
            <a:ext cx="713100" cy="16290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90" name="Google Shape;490;p71"/>
          <p:cNvCxnSpPr/>
          <p:nvPr/>
        </p:nvCxnSpPr>
        <p:spPr>
          <a:xfrm>
            <a:off x="356550" y="3652181"/>
            <a:ext cx="0" cy="1353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1" name="Google Shape;491;p71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0_1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2"/>
          <p:cNvSpPr txBox="1">
            <a:spLocks noGrp="1"/>
          </p:cNvSpPr>
          <p:nvPr>
            <p:ph type="body" idx="1"/>
          </p:nvPr>
        </p:nvSpPr>
        <p:spPr>
          <a:xfrm>
            <a:off x="713138" y="1839600"/>
            <a:ext cx="3678300" cy="24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494" name="Google Shape;494;p72"/>
          <p:cNvSpPr txBox="1">
            <a:spLocks noGrp="1"/>
          </p:cNvSpPr>
          <p:nvPr>
            <p:ph type="body" idx="2"/>
          </p:nvPr>
        </p:nvSpPr>
        <p:spPr>
          <a:xfrm>
            <a:off x="4752563" y="2107325"/>
            <a:ext cx="3678300" cy="24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2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495" name="Google Shape;495;p7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72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>
            <a:off x="713100" y="318825"/>
            <a:ext cx="7717800" cy="42852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1650450" y="1002675"/>
            <a:ext cx="5843100" cy="291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73"/>
          <p:cNvSpPr txBox="1">
            <a:spLocks noGrp="1"/>
          </p:cNvSpPr>
          <p:nvPr>
            <p:ph type="title" idx="2"/>
          </p:nvPr>
        </p:nvSpPr>
        <p:spPr>
          <a:xfrm>
            <a:off x="720000" y="2638050"/>
            <a:ext cx="20868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00" name="Google Shape;500;p73"/>
          <p:cNvSpPr txBox="1">
            <a:spLocks noGrp="1"/>
          </p:cNvSpPr>
          <p:nvPr>
            <p:ph type="subTitle" idx="1"/>
          </p:nvPr>
        </p:nvSpPr>
        <p:spPr>
          <a:xfrm>
            <a:off x="720002" y="3139650"/>
            <a:ext cx="2086800" cy="6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73"/>
          <p:cNvSpPr txBox="1">
            <a:spLocks noGrp="1"/>
          </p:cNvSpPr>
          <p:nvPr>
            <p:ph type="title" idx="3"/>
          </p:nvPr>
        </p:nvSpPr>
        <p:spPr>
          <a:xfrm>
            <a:off x="3528600" y="2638050"/>
            <a:ext cx="20868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02" name="Google Shape;502;p73"/>
          <p:cNvSpPr txBox="1">
            <a:spLocks noGrp="1"/>
          </p:cNvSpPr>
          <p:nvPr>
            <p:ph type="subTitle" idx="4"/>
          </p:nvPr>
        </p:nvSpPr>
        <p:spPr>
          <a:xfrm>
            <a:off x="3528597" y="3139650"/>
            <a:ext cx="2086800" cy="6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73"/>
          <p:cNvSpPr txBox="1">
            <a:spLocks noGrp="1"/>
          </p:cNvSpPr>
          <p:nvPr>
            <p:ph type="title" idx="5"/>
          </p:nvPr>
        </p:nvSpPr>
        <p:spPr>
          <a:xfrm>
            <a:off x="6337199" y="2638050"/>
            <a:ext cx="20868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04" name="Google Shape;504;p73"/>
          <p:cNvSpPr txBox="1">
            <a:spLocks noGrp="1"/>
          </p:cNvSpPr>
          <p:nvPr>
            <p:ph type="subTitle" idx="6"/>
          </p:nvPr>
        </p:nvSpPr>
        <p:spPr>
          <a:xfrm>
            <a:off x="6337198" y="3139650"/>
            <a:ext cx="2086800" cy="6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73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73"/>
          <p:cNvSpPr/>
          <p:nvPr/>
        </p:nvSpPr>
        <p:spPr>
          <a:xfrm>
            <a:off x="6405474" y="4604100"/>
            <a:ext cx="2738700" cy="5436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7" name="Google Shape;507;p73"/>
          <p:cNvCxnSpPr/>
          <p:nvPr/>
        </p:nvCxnSpPr>
        <p:spPr>
          <a:xfrm>
            <a:off x="6705025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8" name="Google Shape;508;p73"/>
          <p:cNvCxnSpPr/>
          <p:nvPr/>
        </p:nvCxnSpPr>
        <p:spPr>
          <a:xfrm>
            <a:off x="713100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74"/>
          <p:cNvSpPr txBox="1">
            <a:spLocks noGrp="1"/>
          </p:cNvSpPr>
          <p:nvPr>
            <p:ph type="title" idx="2"/>
          </p:nvPr>
        </p:nvSpPr>
        <p:spPr>
          <a:xfrm>
            <a:off x="1369238" y="15304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12" name="Google Shape;512;p74"/>
          <p:cNvSpPr txBox="1">
            <a:spLocks noGrp="1"/>
          </p:cNvSpPr>
          <p:nvPr>
            <p:ph type="subTitle" idx="1"/>
          </p:nvPr>
        </p:nvSpPr>
        <p:spPr>
          <a:xfrm>
            <a:off x="1369238" y="20581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74"/>
          <p:cNvSpPr txBox="1">
            <a:spLocks noGrp="1"/>
          </p:cNvSpPr>
          <p:nvPr>
            <p:ph type="title" idx="3"/>
          </p:nvPr>
        </p:nvSpPr>
        <p:spPr>
          <a:xfrm>
            <a:off x="5759067" y="15304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14" name="Google Shape;514;p74"/>
          <p:cNvSpPr txBox="1">
            <a:spLocks noGrp="1"/>
          </p:cNvSpPr>
          <p:nvPr>
            <p:ph type="subTitle" idx="4"/>
          </p:nvPr>
        </p:nvSpPr>
        <p:spPr>
          <a:xfrm>
            <a:off x="5759065" y="20581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74"/>
          <p:cNvSpPr txBox="1">
            <a:spLocks noGrp="1"/>
          </p:cNvSpPr>
          <p:nvPr>
            <p:ph type="title" idx="5"/>
          </p:nvPr>
        </p:nvSpPr>
        <p:spPr>
          <a:xfrm>
            <a:off x="1369238" y="29638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16" name="Google Shape;516;p74"/>
          <p:cNvSpPr txBox="1">
            <a:spLocks noGrp="1"/>
          </p:cNvSpPr>
          <p:nvPr>
            <p:ph type="subTitle" idx="6"/>
          </p:nvPr>
        </p:nvSpPr>
        <p:spPr>
          <a:xfrm>
            <a:off x="1369238" y="34915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74"/>
          <p:cNvSpPr txBox="1">
            <a:spLocks noGrp="1"/>
          </p:cNvSpPr>
          <p:nvPr>
            <p:ph type="title" idx="7"/>
          </p:nvPr>
        </p:nvSpPr>
        <p:spPr>
          <a:xfrm>
            <a:off x="5759073" y="29638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18" name="Google Shape;518;p74"/>
          <p:cNvSpPr txBox="1">
            <a:spLocks noGrp="1"/>
          </p:cNvSpPr>
          <p:nvPr>
            <p:ph type="subTitle" idx="8"/>
          </p:nvPr>
        </p:nvSpPr>
        <p:spPr>
          <a:xfrm>
            <a:off x="5759064" y="34915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74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74"/>
          <p:cNvSpPr/>
          <p:nvPr/>
        </p:nvSpPr>
        <p:spPr>
          <a:xfrm flipH="1">
            <a:off x="174" y="4604100"/>
            <a:ext cx="9144000" cy="543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74"/>
          <p:cNvSpPr/>
          <p:nvPr/>
        </p:nvSpPr>
        <p:spPr>
          <a:xfrm flipH="1">
            <a:off x="0" y="4604100"/>
            <a:ext cx="27387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22" name="Google Shape;522;p74"/>
          <p:cNvCxnSpPr/>
          <p:nvPr/>
        </p:nvCxnSpPr>
        <p:spPr>
          <a:xfrm rot="10800000">
            <a:off x="299549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7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75"/>
          <p:cNvSpPr txBox="1">
            <a:spLocks noGrp="1"/>
          </p:cNvSpPr>
          <p:nvPr>
            <p:ph type="title" idx="2"/>
          </p:nvPr>
        </p:nvSpPr>
        <p:spPr>
          <a:xfrm>
            <a:off x="1101175" y="17555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26" name="Google Shape;526;p75"/>
          <p:cNvSpPr txBox="1">
            <a:spLocks noGrp="1"/>
          </p:cNvSpPr>
          <p:nvPr>
            <p:ph type="subTitle" idx="1"/>
          </p:nvPr>
        </p:nvSpPr>
        <p:spPr>
          <a:xfrm>
            <a:off x="1101175" y="22832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75"/>
          <p:cNvSpPr txBox="1">
            <a:spLocks noGrp="1"/>
          </p:cNvSpPr>
          <p:nvPr>
            <p:ph type="title" idx="3"/>
          </p:nvPr>
        </p:nvSpPr>
        <p:spPr>
          <a:xfrm>
            <a:off x="3578948" y="17555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28" name="Google Shape;528;p75"/>
          <p:cNvSpPr txBox="1">
            <a:spLocks noGrp="1"/>
          </p:cNvSpPr>
          <p:nvPr>
            <p:ph type="subTitle" idx="4"/>
          </p:nvPr>
        </p:nvSpPr>
        <p:spPr>
          <a:xfrm>
            <a:off x="3579000" y="22832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75"/>
          <p:cNvSpPr txBox="1">
            <a:spLocks noGrp="1"/>
          </p:cNvSpPr>
          <p:nvPr>
            <p:ph type="title" idx="5"/>
          </p:nvPr>
        </p:nvSpPr>
        <p:spPr>
          <a:xfrm>
            <a:off x="1101175" y="35487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0" name="Google Shape;530;p75"/>
          <p:cNvSpPr txBox="1">
            <a:spLocks noGrp="1"/>
          </p:cNvSpPr>
          <p:nvPr>
            <p:ph type="subTitle" idx="6"/>
          </p:nvPr>
        </p:nvSpPr>
        <p:spPr>
          <a:xfrm>
            <a:off x="1101175" y="40764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5"/>
          <p:cNvSpPr txBox="1">
            <a:spLocks noGrp="1"/>
          </p:cNvSpPr>
          <p:nvPr>
            <p:ph type="title" idx="7"/>
          </p:nvPr>
        </p:nvSpPr>
        <p:spPr>
          <a:xfrm>
            <a:off x="3578948" y="35487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2" name="Google Shape;532;p75"/>
          <p:cNvSpPr txBox="1">
            <a:spLocks noGrp="1"/>
          </p:cNvSpPr>
          <p:nvPr>
            <p:ph type="subTitle" idx="8"/>
          </p:nvPr>
        </p:nvSpPr>
        <p:spPr>
          <a:xfrm>
            <a:off x="3578947" y="40764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75"/>
          <p:cNvSpPr txBox="1">
            <a:spLocks noGrp="1"/>
          </p:cNvSpPr>
          <p:nvPr>
            <p:ph type="title" idx="9"/>
          </p:nvPr>
        </p:nvSpPr>
        <p:spPr>
          <a:xfrm>
            <a:off x="6056727" y="17555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4" name="Google Shape;534;p75"/>
          <p:cNvSpPr txBox="1">
            <a:spLocks noGrp="1"/>
          </p:cNvSpPr>
          <p:nvPr>
            <p:ph type="subTitle" idx="13"/>
          </p:nvPr>
        </p:nvSpPr>
        <p:spPr>
          <a:xfrm>
            <a:off x="6056725" y="22832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75"/>
          <p:cNvSpPr txBox="1">
            <a:spLocks noGrp="1"/>
          </p:cNvSpPr>
          <p:nvPr>
            <p:ph type="title" idx="14"/>
          </p:nvPr>
        </p:nvSpPr>
        <p:spPr>
          <a:xfrm>
            <a:off x="6056727" y="35487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6" name="Google Shape;536;p75"/>
          <p:cNvSpPr txBox="1">
            <a:spLocks noGrp="1"/>
          </p:cNvSpPr>
          <p:nvPr>
            <p:ph type="subTitle" idx="15"/>
          </p:nvPr>
        </p:nvSpPr>
        <p:spPr>
          <a:xfrm>
            <a:off x="6056725" y="40764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75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76"/>
          <p:cNvSpPr txBox="1">
            <a:spLocks noGrp="1"/>
          </p:cNvSpPr>
          <p:nvPr>
            <p:ph type="title" hasCustomPrompt="1"/>
          </p:nvPr>
        </p:nvSpPr>
        <p:spPr>
          <a:xfrm>
            <a:off x="713100" y="2419289"/>
            <a:ext cx="2258100" cy="10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40" name="Google Shape;540;p76"/>
          <p:cNvSpPr txBox="1">
            <a:spLocks noGrp="1"/>
          </p:cNvSpPr>
          <p:nvPr>
            <p:ph type="subTitle" idx="1"/>
          </p:nvPr>
        </p:nvSpPr>
        <p:spPr>
          <a:xfrm>
            <a:off x="713100" y="3461627"/>
            <a:ext cx="22581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41" name="Google Shape;541;p76"/>
          <p:cNvSpPr txBox="1">
            <a:spLocks noGrp="1"/>
          </p:cNvSpPr>
          <p:nvPr>
            <p:ph type="title" idx="2" hasCustomPrompt="1"/>
          </p:nvPr>
        </p:nvSpPr>
        <p:spPr>
          <a:xfrm>
            <a:off x="3442950" y="2419275"/>
            <a:ext cx="2258100" cy="10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42" name="Google Shape;542;p76"/>
          <p:cNvSpPr txBox="1">
            <a:spLocks noGrp="1"/>
          </p:cNvSpPr>
          <p:nvPr>
            <p:ph type="subTitle" idx="3"/>
          </p:nvPr>
        </p:nvSpPr>
        <p:spPr>
          <a:xfrm>
            <a:off x="3442950" y="3461601"/>
            <a:ext cx="22581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43" name="Google Shape;543;p76"/>
          <p:cNvSpPr txBox="1">
            <a:spLocks noGrp="1"/>
          </p:cNvSpPr>
          <p:nvPr>
            <p:ph type="title" idx="4" hasCustomPrompt="1"/>
          </p:nvPr>
        </p:nvSpPr>
        <p:spPr>
          <a:xfrm>
            <a:off x="6172800" y="2419283"/>
            <a:ext cx="2258100" cy="10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44" name="Google Shape;544;p76"/>
          <p:cNvSpPr txBox="1">
            <a:spLocks noGrp="1"/>
          </p:cNvSpPr>
          <p:nvPr>
            <p:ph type="subTitle" idx="5"/>
          </p:nvPr>
        </p:nvSpPr>
        <p:spPr>
          <a:xfrm>
            <a:off x="6172800" y="3461598"/>
            <a:ext cx="22581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45" name="Google Shape;545;p76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76"/>
          <p:cNvSpPr/>
          <p:nvPr/>
        </p:nvSpPr>
        <p:spPr>
          <a:xfrm flipH="1">
            <a:off x="0" y="4604100"/>
            <a:ext cx="9144000" cy="543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47" name="Google Shape;547;p76"/>
          <p:cNvCxnSpPr/>
          <p:nvPr/>
        </p:nvCxnSpPr>
        <p:spPr>
          <a:xfrm rot="10800000">
            <a:off x="6291300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77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7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77"/>
          <p:cNvSpPr/>
          <p:nvPr/>
        </p:nvSpPr>
        <p:spPr>
          <a:xfrm>
            <a:off x="0" y="4604100"/>
            <a:ext cx="9144000" cy="543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77"/>
          <p:cNvSpPr/>
          <p:nvPr/>
        </p:nvSpPr>
        <p:spPr>
          <a:xfrm>
            <a:off x="6405474" y="4604100"/>
            <a:ext cx="27387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53" name="Google Shape;553;p77"/>
          <p:cNvCxnSpPr/>
          <p:nvPr/>
        </p:nvCxnSpPr>
        <p:spPr>
          <a:xfrm>
            <a:off x="6705025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1_1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78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7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78"/>
          <p:cNvSpPr/>
          <p:nvPr/>
        </p:nvSpPr>
        <p:spPr>
          <a:xfrm>
            <a:off x="0" y="4604100"/>
            <a:ext cx="6405600" cy="543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58" name="Google Shape;558;p78"/>
          <p:cNvCxnSpPr/>
          <p:nvPr/>
        </p:nvCxnSpPr>
        <p:spPr>
          <a:xfrm>
            <a:off x="6705025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9"/>
          <p:cNvSpPr/>
          <p:nvPr/>
        </p:nvSpPr>
        <p:spPr>
          <a:xfrm>
            <a:off x="0" y="-6375"/>
            <a:ext cx="4566600" cy="4155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79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79"/>
          <p:cNvSpPr/>
          <p:nvPr/>
        </p:nvSpPr>
        <p:spPr>
          <a:xfrm>
            <a:off x="4566450" y="4149225"/>
            <a:ext cx="3907800" cy="99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79"/>
          <p:cNvSpPr/>
          <p:nvPr/>
        </p:nvSpPr>
        <p:spPr>
          <a:xfrm>
            <a:off x="8430900" y="4149225"/>
            <a:ext cx="713400" cy="9942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79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34347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5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79"/>
          <p:cNvSpPr txBox="1">
            <a:spLocks noGrp="1"/>
          </p:cNvSpPr>
          <p:nvPr>
            <p:ph type="subTitle" idx="1"/>
          </p:nvPr>
        </p:nvSpPr>
        <p:spPr>
          <a:xfrm>
            <a:off x="720000" y="2357488"/>
            <a:ext cx="34347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66" name="Google Shape;566;p79"/>
          <p:cNvSpPr txBox="1">
            <a:spLocks noGrp="1"/>
          </p:cNvSpPr>
          <p:nvPr>
            <p:ph type="subTitle" idx="2"/>
          </p:nvPr>
        </p:nvSpPr>
        <p:spPr>
          <a:xfrm>
            <a:off x="720000" y="1948563"/>
            <a:ext cx="3434700" cy="40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67" name="Google Shape;567;p79"/>
          <p:cNvSpPr txBox="1"/>
          <p:nvPr/>
        </p:nvSpPr>
        <p:spPr>
          <a:xfrm>
            <a:off x="720000" y="3280475"/>
            <a:ext cx="3189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CREDITS: This presentation template was created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, including icons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, infographics and images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lt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80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80"/>
          <p:cNvSpPr/>
          <p:nvPr/>
        </p:nvSpPr>
        <p:spPr>
          <a:xfrm flipH="1">
            <a:off x="174" y="4604100"/>
            <a:ext cx="9144000" cy="543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80"/>
          <p:cNvSpPr/>
          <p:nvPr/>
        </p:nvSpPr>
        <p:spPr>
          <a:xfrm flipH="1">
            <a:off x="0" y="4604100"/>
            <a:ext cx="27387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72" name="Google Shape;572;p80"/>
          <p:cNvCxnSpPr/>
          <p:nvPr/>
        </p:nvCxnSpPr>
        <p:spPr>
          <a:xfrm rot="10800000">
            <a:off x="299549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81"/>
          <p:cNvSpPr/>
          <p:nvPr/>
        </p:nvSpPr>
        <p:spPr>
          <a:xfrm>
            <a:off x="0" y="-6375"/>
            <a:ext cx="4566600" cy="4155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81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81"/>
          <p:cNvSpPr/>
          <p:nvPr/>
        </p:nvSpPr>
        <p:spPr>
          <a:xfrm>
            <a:off x="4566450" y="4149225"/>
            <a:ext cx="3907800" cy="99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81"/>
          <p:cNvSpPr/>
          <p:nvPr/>
        </p:nvSpPr>
        <p:spPr>
          <a:xfrm>
            <a:off x="8430900" y="4149225"/>
            <a:ext cx="713400" cy="9942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83"/>
          <p:cNvSpPr/>
          <p:nvPr/>
        </p:nvSpPr>
        <p:spPr>
          <a:xfrm>
            <a:off x="0" y="-6375"/>
            <a:ext cx="4566600" cy="4155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83"/>
          <p:cNvSpPr/>
          <p:nvPr/>
        </p:nvSpPr>
        <p:spPr>
          <a:xfrm>
            <a:off x="4566450" y="4149225"/>
            <a:ext cx="3907800" cy="99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83"/>
          <p:cNvSpPr/>
          <p:nvPr/>
        </p:nvSpPr>
        <p:spPr>
          <a:xfrm>
            <a:off x="8430900" y="4149225"/>
            <a:ext cx="713400" cy="9942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85" name="Google Shape;585;p83"/>
          <p:cNvCxnSpPr/>
          <p:nvPr/>
        </p:nvCxnSpPr>
        <p:spPr>
          <a:xfrm>
            <a:off x="5078125" y="4604088"/>
            <a:ext cx="2900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6" name="Google Shape;586;p83"/>
          <p:cNvSpPr/>
          <p:nvPr/>
        </p:nvSpPr>
        <p:spPr>
          <a:xfrm>
            <a:off x="0" y="-6400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83"/>
          <p:cNvSpPr txBox="1">
            <a:spLocks noGrp="1"/>
          </p:cNvSpPr>
          <p:nvPr>
            <p:ph type="ctrTitle"/>
          </p:nvPr>
        </p:nvSpPr>
        <p:spPr>
          <a:xfrm>
            <a:off x="713100" y="777400"/>
            <a:ext cx="3678300" cy="28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88" name="Google Shape;588;p83"/>
          <p:cNvSpPr txBox="1">
            <a:spLocks noGrp="1"/>
          </p:cNvSpPr>
          <p:nvPr>
            <p:ph type="subTitle" idx="1"/>
          </p:nvPr>
        </p:nvSpPr>
        <p:spPr>
          <a:xfrm>
            <a:off x="713100" y="4128300"/>
            <a:ext cx="36783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713100" y="746250"/>
            <a:ext cx="606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ubTitle" idx="1"/>
          </p:nvPr>
        </p:nvSpPr>
        <p:spPr>
          <a:xfrm>
            <a:off x="713100" y="1588050"/>
            <a:ext cx="6067500" cy="10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84"/>
          <p:cNvSpPr txBox="1">
            <a:spLocks noGrp="1"/>
          </p:cNvSpPr>
          <p:nvPr>
            <p:ph type="title"/>
          </p:nvPr>
        </p:nvSpPr>
        <p:spPr>
          <a:xfrm>
            <a:off x="720000" y="1842200"/>
            <a:ext cx="3493800" cy="16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91" name="Google Shape;591;p84"/>
          <p:cNvSpPr txBox="1">
            <a:spLocks noGrp="1"/>
          </p:cNvSpPr>
          <p:nvPr>
            <p:ph type="title" idx="2" hasCustomPrompt="1"/>
          </p:nvPr>
        </p:nvSpPr>
        <p:spPr>
          <a:xfrm>
            <a:off x="643925" y="760075"/>
            <a:ext cx="1251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92" name="Google Shape;592;p84"/>
          <p:cNvSpPr txBox="1">
            <a:spLocks noGrp="1"/>
          </p:cNvSpPr>
          <p:nvPr>
            <p:ph type="subTitle" idx="1"/>
          </p:nvPr>
        </p:nvSpPr>
        <p:spPr>
          <a:xfrm>
            <a:off x="720000" y="3500700"/>
            <a:ext cx="3493800" cy="5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84"/>
          <p:cNvSpPr/>
          <p:nvPr/>
        </p:nvSpPr>
        <p:spPr>
          <a:xfrm flipH="1">
            <a:off x="-37" y="4149225"/>
            <a:ext cx="5182200" cy="9942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84"/>
          <p:cNvSpPr/>
          <p:nvPr/>
        </p:nvSpPr>
        <p:spPr>
          <a:xfrm rot="-5400000" flipH="1">
            <a:off x="4096400" y="1265125"/>
            <a:ext cx="2254500" cy="9942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84"/>
          <p:cNvSpPr/>
          <p:nvPr/>
        </p:nvSpPr>
        <p:spPr>
          <a:xfrm rot="-5400000" flipH="1">
            <a:off x="4096400" y="3519389"/>
            <a:ext cx="2254500" cy="99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96" name="Google Shape;596;p84"/>
          <p:cNvCxnSpPr/>
          <p:nvPr/>
        </p:nvCxnSpPr>
        <p:spPr>
          <a:xfrm rot="10800000">
            <a:off x="1557038" y="4646313"/>
            <a:ext cx="2900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7" name="Google Shape;597;p84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5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8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85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33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86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86"/>
          <p:cNvSpPr/>
          <p:nvPr/>
        </p:nvSpPr>
        <p:spPr>
          <a:xfrm flipH="1">
            <a:off x="0" y="4604100"/>
            <a:ext cx="2738700" cy="5436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05" name="Google Shape;605;p86"/>
          <p:cNvCxnSpPr/>
          <p:nvPr/>
        </p:nvCxnSpPr>
        <p:spPr>
          <a:xfrm rot="10800000">
            <a:off x="299549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6" name="Google Shape;606;p86"/>
          <p:cNvCxnSpPr/>
          <p:nvPr/>
        </p:nvCxnSpPr>
        <p:spPr>
          <a:xfrm rot="10800000">
            <a:off x="6291474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7" name="Google Shape;607;p8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86"/>
          <p:cNvSpPr txBox="1">
            <a:spLocks noGrp="1"/>
          </p:cNvSpPr>
          <p:nvPr>
            <p:ph type="title" idx="2"/>
          </p:nvPr>
        </p:nvSpPr>
        <p:spPr>
          <a:xfrm>
            <a:off x="1736825" y="2655475"/>
            <a:ext cx="25623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86"/>
          <p:cNvSpPr txBox="1">
            <a:spLocks noGrp="1"/>
          </p:cNvSpPr>
          <p:nvPr>
            <p:ph type="title" idx="3"/>
          </p:nvPr>
        </p:nvSpPr>
        <p:spPr>
          <a:xfrm>
            <a:off x="4844875" y="2655475"/>
            <a:ext cx="25623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86"/>
          <p:cNvSpPr txBox="1">
            <a:spLocks noGrp="1"/>
          </p:cNvSpPr>
          <p:nvPr>
            <p:ph type="subTitle" idx="1"/>
          </p:nvPr>
        </p:nvSpPr>
        <p:spPr>
          <a:xfrm>
            <a:off x="4844875" y="2972875"/>
            <a:ext cx="2562300" cy="10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11" name="Google Shape;611;p86"/>
          <p:cNvSpPr txBox="1">
            <a:spLocks noGrp="1"/>
          </p:cNvSpPr>
          <p:nvPr>
            <p:ph type="subTitle" idx="4"/>
          </p:nvPr>
        </p:nvSpPr>
        <p:spPr>
          <a:xfrm>
            <a:off x="1736825" y="2972875"/>
            <a:ext cx="2562300" cy="10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87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87"/>
          <p:cNvSpPr/>
          <p:nvPr/>
        </p:nvSpPr>
        <p:spPr>
          <a:xfrm>
            <a:off x="0" y="4604100"/>
            <a:ext cx="9144000" cy="543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5" name="Google Shape;615;p87"/>
          <p:cNvCxnSpPr/>
          <p:nvPr/>
        </p:nvCxnSpPr>
        <p:spPr>
          <a:xfrm>
            <a:off x="713100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6" name="Google Shape;616;p8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8"/>
          <p:cNvSpPr txBox="1">
            <a:spLocks noGrp="1"/>
          </p:cNvSpPr>
          <p:nvPr>
            <p:ph type="body" idx="1"/>
          </p:nvPr>
        </p:nvSpPr>
        <p:spPr>
          <a:xfrm>
            <a:off x="720000" y="1817250"/>
            <a:ext cx="3422100" cy="261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19" name="Google Shape;619;p88"/>
          <p:cNvSpPr txBox="1">
            <a:spLocks noGrp="1"/>
          </p:cNvSpPr>
          <p:nvPr>
            <p:ph type="title"/>
          </p:nvPr>
        </p:nvSpPr>
        <p:spPr>
          <a:xfrm>
            <a:off x="720000" y="1244550"/>
            <a:ext cx="3422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88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88"/>
          <p:cNvSpPr/>
          <p:nvPr/>
        </p:nvSpPr>
        <p:spPr>
          <a:xfrm flipH="1">
            <a:off x="4539900" y="4604100"/>
            <a:ext cx="4604100" cy="5436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22" name="Google Shape;622;p88"/>
          <p:cNvCxnSpPr/>
          <p:nvPr/>
        </p:nvCxnSpPr>
        <p:spPr>
          <a:xfrm rot="10800000">
            <a:off x="299549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3" name="Google Shape;623;p88"/>
          <p:cNvSpPr/>
          <p:nvPr/>
        </p:nvSpPr>
        <p:spPr>
          <a:xfrm flipH="1">
            <a:off x="8430900" y="4604100"/>
            <a:ext cx="7131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89"/>
          <p:cNvSpPr/>
          <p:nvPr/>
        </p:nvSpPr>
        <p:spPr>
          <a:xfrm>
            <a:off x="713100" y="318825"/>
            <a:ext cx="7717800" cy="42852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89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89"/>
          <p:cNvSpPr txBox="1">
            <a:spLocks noGrp="1"/>
          </p:cNvSpPr>
          <p:nvPr>
            <p:ph type="title"/>
          </p:nvPr>
        </p:nvSpPr>
        <p:spPr>
          <a:xfrm>
            <a:off x="1650450" y="1002675"/>
            <a:ext cx="5843100" cy="291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90"/>
          <p:cNvSpPr txBox="1">
            <a:spLocks noGrp="1"/>
          </p:cNvSpPr>
          <p:nvPr>
            <p:ph type="title"/>
          </p:nvPr>
        </p:nvSpPr>
        <p:spPr>
          <a:xfrm>
            <a:off x="713100" y="746250"/>
            <a:ext cx="606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0" name="Google Shape;630;p90"/>
          <p:cNvSpPr txBox="1">
            <a:spLocks noGrp="1"/>
          </p:cNvSpPr>
          <p:nvPr>
            <p:ph type="subTitle" idx="1"/>
          </p:nvPr>
        </p:nvSpPr>
        <p:spPr>
          <a:xfrm>
            <a:off x="713100" y="1588050"/>
            <a:ext cx="6067500" cy="10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90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91"/>
          <p:cNvSpPr txBox="1">
            <a:spLocks noGrp="1"/>
          </p:cNvSpPr>
          <p:nvPr>
            <p:ph type="title"/>
          </p:nvPr>
        </p:nvSpPr>
        <p:spPr>
          <a:xfrm>
            <a:off x="1739550" y="2674625"/>
            <a:ext cx="5664900" cy="12525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91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92"/>
          <p:cNvSpPr txBox="1">
            <a:spLocks noGrp="1"/>
          </p:cNvSpPr>
          <p:nvPr>
            <p:ph type="title" hasCustomPrompt="1"/>
          </p:nvPr>
        </p:nvSpPr>
        <p:spPr>
          <a:xfrm>
            <a:off x="1284000" y="539400"/>
            <a:ext cx="6576000" cy="168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37" name="Google Shape;637;p92"/>
          <p:cNvSpPr txBox="1">
            <a:spLocks noGrp="1"/>
          </p:cNvSpPr>
          <p:nvPr>
            <p:ph type="subTitle" idx="1"/>
          </p:nvPr>
        </p:nvSpPr>
        <p:spPr>
          <a:xfrm>
            <a:off x="1284000" y="222942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38" name="Google Shape;638;p92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92"/>
          <p:cNvSpPr/>
          <p:nvPr/>
        </p:nvSpPr>
        <p:spPr>
          <a:xfrm flipH="1">
            <a:off x="0" y="3381000"/>
            <a:ext cx="713100" cy="17625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40" name="Google Shape;640;p92"/>
          <p:cNvCxnSpPr/>
          <p:nvPr/>
        </p:nvCxnSpPr>
        <p:spPr>
          <a:xfrm>
            <a:off x="356550" y="3530063"/>
            <a:ext cx="0" cy="1464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1739550" y="2674625"/>
            <a:ext cx="5664900" cy="12525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0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94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94"/>
          <p:cNvSpPr txBox="1">
            <a:spLocks noGrp="1"/>
          </p:cNvSpPr>
          <p:nvPr>
            <p:ph type="title"/>
          </p:nvPr>
        </p:nvSpPr>
        <p:spPr>
          <a:xfrm>
            <a:off x="1505650" y="1460750"/>
            <a:ext cx="1999500" cy="7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45" name="Google Shape;645;p94"/>
          <p:cNvSpPr txBox="1">
            <a:spLocks noGrp="1"/>
          </p:cNvSpPr>
          <p:nvPr>
            <p:ph type="title" idx="2" hasCustomPrompt="1"/>
          </p:nvPr>
        </p:nvSpPr>
        <p:spPr>
          <a:xfrm>
            <a:off x="611650" y="1945250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46" name="Google Shape;646;p94"/>
          <p:cNvSpPr txBox="1">
            <a:spLocks noGrp="1"/>
          </p:cNvSpPr>
          <p:nvPr>
            <p:ph type="subTitle" idx="1"/>
          </p:nvPr>
        </p:nvSpPr>
        <p:spPr>
          <a:xfrm>
            <a:off x="1505650" y="2244875"/>
            <a:ext cx="19995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47" name="Google Shape;647;p94"/>
          <p:cNvSpPr txBox="1">
            <a:spLocks noGrp="1"/>
          </p:cNvSpPr>
          <p:nvPr>
            <p:ph type="title" idx="3"/>
          </p:nvPr>
        </p:nvSpPr>
        <p:spPr>
          <a:xfrm>
            <a:off x="4603225" y="1460750"/>
            <a:ext cx="1999500" cy="7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48" name="Google Shape;648;p94"/>
          <p:cNvSpPr txBox="1">
            <a:spLocks noGrp="1"/>
          </p:cNvSpPr>
          <p:nvPr>
            <p:ph type="title" idx="4" hasCustomPrompt="1"/>
          </p:nvPr>
        </p:nvSpPr>
        <p:spPr>
          <a:xfrm>
            <a:off x="3709225" y="1945250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49" name="Google Shape;649;p94"/>
          <p:cNvSpPr txBox="1">
            <a:spLocks noGrp="1"/>
          </p:cNvSpPr>
          <p:nvPr>
            <p:ph type="subTitle" idx="5"/>
          </p:nvPr>
        </p:nvSpPr>
        <p:spPr>
          <a:xfrm>
            <a:off x="4603225" y="2244875"/>
            <a:ext cx="19995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50" name="Google Shape;650;p94"/>
          <p:cNvSpPr txBox="1">
            <a:spLocks noGrp="1"/>
          </p:cNvSpPr>
          <p:nvPr>
            <p:ph type="title" idx="6"/>
          </p:nvPr>
        </p:nvSpPr>
        <p:spPr>
          <a:xfrm>
            <a:off x="1505650" y="3275675"/>
            <a:ext cx="1999500" cy="7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51" name="Google Shape;651;p94"/>
          <p:cNvSpPr txBox="1">
            <a:spLocks noGrp="1"/>
          </p:cNvSpPr>
          <p:nvPr>
            <p:ph type="title" idx="7" hasCustomPrompt="1"/>
          </p:nvPr>
        </p:nvSpPr>
        <p:spPr>
          <a:xfrm>
            <a:off x="611650" y="376017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652" name="Google Shape;652;p94"/>
          <p:cNvSpPr txBox="1">
            <a:spLocks noGrp="1"/>
          </p:cNvSpPr>
          <p:nvPr>
            <p:ph type="subTitle" idx="8"/>
          </p:nvPr>
        </p:nvSpPr>
        <p:spPr>
          <a:xfrm>
            <a:off x="1505650" y="4059900"/>
            <a:ext cx="19995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53" name="Google Shape;653;p94"/>
          <p:cNvSpPr txBox="1">
            <a:spLocks noGrp="1"/>
          </p:cNvSpPr>
          <p:nvPr>
            <p:ph type="title" idx="9"/>
          </p:nvPr>
        </p:nvSpPr>
        <p:spPr>
          <a:xfrm>
            <a:off x="4603225" y="3275675"/>
            <a:ext cx="1999500" cy="7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54" name="Google Shape;654;p94"/>
          <p:cNvSpPr txBox="1">
            <a:spLocks noGrp="1"/>
          </p:cNvSpPr>
          <p:nvPr>
            <p:ph type="title" idx="13" hasCustomPrompt="1"/>
          </p:nvPr>
        </p:nvSpPr>
        <p:spPr>
          <a:xfrm>
            <a:off x="3709225" y="376017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655" name="Google Shape;655;p94"/>
          <p:cNvSpPr txBox="1">
            <a:spLocks noGrp="1"/>
          </p:cNvSpPr>
          <p:nvPr>
            <p:ph type="subTitle" idx="14"/>
          </p:nvPr>
        </p:nvSpPr>
        <p:spPr>
          <a:xfrm>
            <a:off x="4603225" y="4059900"/>
            <a:ext cx="19995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56" name="Google Shape;656;p94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95"/>
          <p:cNvSpPr txBox="1">
            <a:spLocks noGrp="1"/>
          </p:cNvSpPr>
          <p:nvPr>
            <p:ph type="title"/>
          </p:nvPr>
        </p:nvSpPr>
        <p:spPr>
          <a:xfrm>
            <a:off x="3360425" y="3105000"/>
            <a:ext cx="5070600" cy="41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59" name="Google Shape;659;p95"/>
          <p:cNvSpPr txBox="1">
            <a:spLocks noGrp="1"/>
          </p:cNvSpPr>
          <p:nvPr>
            <p:ph type="subTitle" idx="1"/>
          </p:nvPr>
        </p:nvSpPr>
        <p:spPr>
          <a:xfrm>
            <a:off x="3360425" y="1626600"/>
            <a:ext cx="50706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60" name="Google Shape;660;p95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95"/>
          <p:cNvSpPr/>
          <p:nvPr/>
        </p:nvSpPr>
        <p:spPr>
          <a:xfrm flipH="1">
            <a:off x="0" y="1940825"/>
            <a:ext cx="713100" cy="32070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62" name="Google Shape;662;p95"/>
          <p:cNvCxnSpPr/>
          <p:nvPr/>
        </p:nvCxnSpPr>
        <p:spPr>
          <a:xfrm rot="-5400000">
            <a:off x="-713351" y="3544313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3" name="Google Shape;663;p95"/>
          <p:cNvSpPr/>
          <p:nvPr/>
        </p:nvSpPr>
        <p:spPr>
          <a:xfrm flipH="1">
            <a:off x="2928200" y="4604100"/>
            <a:ext cx="5595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96"/>
          <p:cNvSpPr txBox="1">
            <a:spLocks noGrp="1"/>
          </p:cNvSpPr>
          <p:nvPr>
            <p:ph type="title"/>
          </p:nvPr>
        </p:nvSpPr>
        <p:spPr>
          <a:xfrm>
            <a:off x="720000" y="1642350"/>
            <a:ext cx="2996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96"/>
          <p:cNvSpPr txBox="1">
            <a:spLocks noGrp="1"/>
          </p:cNvSpPr>
          <p:nvPr>
            <p:ph type="subTitle" idx="1"/>
          </p:nvPr>
        </p:nvSpPr>
        <p:spPr>
          <a:xfrm>
            <a:off x="720000" y="2215050"/>
            <a:ext cx="2996700" cy="13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96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96"/>
          <p:cNvSpPr/>
          <p:nvPr/>
        </p:nvSpPr>
        <p:spPr>
          <a:xfrm flipH="1">
            <a:off x="4539900" y="4604100"/>
            <a:ext cx="4604100" cy="5436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69" name="Google Shape;669;p96"/>
          <p:cNvCxnSpPr/>
          <p:nvPr/>
        </p:nvCxnSpPr>
        <p:spPr>
          <a:xfrm rot="10800000">
            <a:off x="299549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_1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9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97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97"/>
          <p:cNvSpPr txBox="1">
            <a:spLocks noGrp="1"/>
          </p:cNvSpPr>
          <p:nvPr>
            <p:ph type="body" idx="1"/>
          </p:nvPr>
        </p:nvSpPr>
        <p:spPr>
          <a:xfrm>
            <a:off x="713100" y="2087750"/>
            <a:ext cx="7704000" cy="25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0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9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98"/>
          <p:cNvSpPr txBox="1">
            <a:spLocks noGrp="1"/>
          </p:cNvSpPr>
          <p:nvPr>
            <p:ph type="title" idx="2"/>
          </p:nvPr>
        </p:nvSpPr>
        <p:spPr>
          <a:xfrm>
            <a:off x="1480062" y="3548700"/>
            <a:ext cx="209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77" name="Google Shape;677;p98"/>
          <p:cNvSpPr txBox="1">
            <a:spLocks noGrp="1"/>
          </p:cNvSpPr>
          <p:nvPr>
            <p:ph type="subTitle" idx="1"/>
          </p:nvPr>
        </p:nvSpPr>
        <p:spPr>
          <a:xfrm>
            <a:off x="1480062" y="4076400"/>
            <a:ext cx="209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98"/>
          <p:cNvSpPr txBox="1">
            <a:spLocks noGrp="1"/>
          </p:cNvSpPr>
          <p:nvPr>
            <p:ph type="title" idx="3"/>
          </p:nvPr>
        </p:nvSpPr>
        <p:spPr>
          <a:xfrm>
            <a:off x="5312030" y="3548700"/>
            <a:ext cx="209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79" name="Google Shape;679;p98"/>
          <p:cNvSpPr txBox="1">
            <a:spLocks noGrp="1"/>
          </p:cNvSpPr>
          <p:nvPr>
            <p:ph type="subTitle" idx="4"/>
          </p:nvPr>
        </p:nvSpPr>
        <p:spPr>
          <a:xfrm>
            <a:off x="5312030" y="4076400"/>
            <a:ext cx="209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98"/>
          <p:cNvSpPr/>
          <p:nvPr/>
        </p:nvSpPr>
        <p:spPr>
          <a:xfrm flipH="1">
            <a:off x="0" y="3514400"/>
            <a:ext cx="713100" cy="16290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81" name="Google Shape;681;p98"/>
          <p:cNvCxnSpPr/>
          <p:nvPr/>
        </p:nvCxnSpPr>
        <p:spPr>
          <a:xfrm>
            <a:off x="356550" y="3652181"/>
            <a:ext cx="0" cy="1353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2" name="Google Shape;682;p98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0_1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99"/>
          <p:cNvSpPr txBox="1">
            <a:spLocks noGrp="1"/>
          </p:cNvSpPr>
          <p:nvPr>
            <p:ph type="body" idx="1"/>
          </p:nvPr>
        </p:nvSpPr>
        <p:spPr>
          <a:xfrm>
            <a:off x="713138" y="1839600"/>
            <a:ext cx="3678300" cy="24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685" name="Google Shape;685;p99"/>
          <p:cNvSpPr txBox="1">
            <a:spLocks noGrp="1"/>
          </p:cNvSpPr>
          <p:nvPr>
            <p:ph type="body" idx="2"/>
          </p:nvPr>
        </p:nvSpPr>
        <p:spPr>
          <a:xfrm>
            <a:off x="4752563" y="2107325"/>
            <a:ext cx="3678300" cy="24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2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686" name="Google Shape;686;p9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99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0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00"/>
          <p:cNvSpPr txBox="1">
            <a:spLocks noGrp="1"/>
          </p:cNvSpPr>
          <p:nvPr>
            <p:ph type="title" idx="2"/>
          </p:nvPr>
        </p:nvSpPr>
        <p:spPr>
          <a:xfrm>
            <a:off x="720000" y="2638050"/>
            <a:ext cx="20868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91" name="Google Shape;691;p100"/>
          <p:cNvSpPr txBox="1">
            <a:spLocks noGrp="1"/>
          </p:cNvSpPr>
          <p:nvPr>
            <p:ph type="subTitle" idx="1"/>
          </p:nvPr>
        </p:nvSpPr>
        <p:spPr>
          <a:xfrm>
            <a:off x="720002" y="3139650"/>
            <a:ext cx="2086800" cy="6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100"/>
          <p:cNvSpPr txBox="1">
            <a:spLocks noGrp="1"/>
          </p:cNvSpPr>
          <p:nvPr>
            <p:ph type="title" idx="3"/>
          </p:nvPr>
        </p:nvSpPr>
        <p:spPr>
          <a:xfrm>
            <a:off x="3528600" y="2638050"/>
            <a:ext cx="20868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93" name="Google Shape;693;p100"/>
          <p:cNvSpPr txBox="1">
            <a:spLocks noGrp="1"/>
          </p:cNvSpPr>
          <p:nvPr>
            <p:ph type="subTitle" idx="4"/>
          </p:nvPr>
        </p:nvSpPr>
        <p:spPr>
          <a:xfrm>
            <a:off x="3528597" y="3139650"/>
            <a:ext cx="2086800" cy="6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00"/>
          <p:cNvSpPr txBox="1">
            <a:spLocks noGrp="1"/>
          </p:cNvSpPr>
          <p:nvPr>
            <p:ph type="title" idx="5"/>
          </p:nvPr>
        </p:nvSpPr>
        <p:spPr>
          <a:xfrm>
            <a:off x="6337199" y="2638050"/>
            <a:ext cx="20868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95" name="Google Shape;695;p100"/>
          <p:cNvSpPr txBox="1">
            <a:spLocks noGrp="1"/>
          </p:cNvSpPr>
          <p:nvPr>
            <p:ph type="subTitle" idx="6"/>
          </p:nvPr>
        </p:nvSpPr>
        <p:spPr>
          <a:xfrm>
            <a:off x="6337198" y="3139650"/>
            <a:ext cx="2086800" cy="6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100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100"/>
          <p:cNvSpPr/>
          <p:nvPr/>
        </p:nvSpPr>
        <p:spPr>
          <a:xfrm>
            <a:off x="6405474" y="4604100"/>
            <a:ext cx="2738700" cy="5436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98" name="Google Shape;698;p100"/>
          <p:cNvCxnSpPr/>
          <p:nvPr/>
        </p:nvCxnSpPr>
        <p:spPr>
          <a:xfrm>
            <a:off x="6705025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9" name="Google Shape;699;p100"/>
          <p:cNvCxnSpPr/>
          <p:nvPr/>
        </p:nvCxnSpPr>
        <p:spPr>
          <a:xfrm>
            <a:off x="713100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10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101"/>
          <p:cNvSpPr txBox="1">
            <a:spLocks noGrp="1"/>
          </p:cNvSpPr>
          <p:nvPr>
            <p:ph type="title" idx="2"/>
          </p:nvPr>
        </p:nvSpPr>
        <p:spPr>
          <a:xfrm>
            <a:off x="1369238" y="15304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03" name="Google Shape;703;p101"/>
          <p:cNvSpPr txBox="1">
            <a:spLocks noGrp="1"/>
          </p:cNvSpPr>
          <p:nvPr>
            <p:ph type="subTitle" idx="1"/>
          </p:nvPr>
        </p:nvSpPr>
        <p:spPr>
          <a:xfrm>
            <a:off x="1369238" y="20581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101"/>
          <p:cNvSpPr txBox="1">
            <a:spLocks noGrp="1"/>
          </p:cNvSpPr>
          <p:nvPr>
            <p:ph type="title" idx="3"/>
          </p:nvPr>
        </p:nvSpPr>
        <p:spPr>
          <a:xfrm>
            <a:off x="5759067" y="15304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05" name="Google Shape;705;p101"/>
          <p:cNvSpPr txBox="1">
            <a:spLocks noGrp="1"/>
          </p:cNvSpPr>
          <p:nvPr>
            <p:ph type="subTitle" idx="4"/>
          </p:nvPr>
        </p:nvSpPr>
        <p:spPr>
          <a:xfrm>
            <a:off x="5759065" y="20581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101"/>
          <p:cNvSpPr txBox="1">
            <a:spLocks noGrp="1"/>
          </p:cNvSpPr>
          <p:nvPr>
            <p:ph type="title" idx="5"/>
          </p:nvPr>
        </p:nvSpPr>
        <p:spPr>
          <a:xfrm>
            <a:off x="1369238" y="29638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07" name="Google Shape;707;p101"/>
          <p:cNvSpPr txBox="1">
            <a:spLocks noGrp="1"/>
          </p:cNvSpPr>
          <p:nvPr>
            <p:ph type="subTitle" idx="6"/>
          </p:nvPr>
        </p:nvSpPr>
        <p:spPr>
          <a:xfrm>
            <a:off x="1369238" y="34915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101"/>
          <p:cNvSpPr txBox="1">
            <a:spLocks noGrp="1"/>
          </p:cNvSpPr>
          <p:nvPr>
            <p:ph type="title" idx="7"/>
          </p:nvPr>
        </p:nvSpPr>
        <p:spPr>
          <a:xfrm>
            <a:off x="5759073" y="29638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09" name="Google Shape;709;p101"/>
          <p:cNvSpPr txBox="1">
            <a:spLocks noGrp="1"/>
          </p:cNvSpPr>
          <p:nvPr>
            <p:ph type="subTitle" idx="8"/>
          </p:nvPr>
        </p:nvSpPr>
        <p:spPr>
          <a:xfrm>
            <a:off x="5759064" y="349157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0" name="Google Shape;710;p101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101"/>
          <p:cNvSpPr/>
          <p:nvPr/>
        </p:nvSpPr>
        <p:spPr>
          <a:xfrm flipH="1">
            <a:off x="174" y="4604100"/>
            <a:ext cx="9144000" cy="543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101"/>
          <p:cNvSpPr/>
          <p:nvPr/>
        </p:nvSpPr>
        <p:spPr>
          <a:xfrm flipH="1">
            <a:off x="0" y="4604100"/>
            <a:ext cx="27387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13" name="Google Shape;713;p101"/>
          <p:cNvCxnSpPr/>
          <p:nvPr/>
        </p:nvCxnSpPr>
        <p:spPr>
          <a:xfrm rot="10800000">
            <a:off x="299549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0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6" name="Google Shape;716;p102"/>
          <p:cNvSpPr txBox="1">
            <a:spLocks noGrp="1"/>
          </p:cNvSpPr>
          <p:nvPr>
            <p:ph type="title" idx="2"/>
          </p:nvPr>
        </p:nvSpPr>
        <p:spPr>
          <a:xfrm>
            <a:off x="1101175" y="17555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7" name="Google Shape;717;p102"/>
          <p:cNvSpPr txBox="1">
            <a:spLocks noGrp="1"/>
          </p:cNvSpPr>
          <p:nvPr>
            <p:ph type="subTitle" idx="1"/>
          </p:nvPr>
        </p:nvSpPr>
        <p:spPr>
          <a:xfrm>
            <a:off x="1101175" y="22832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02"/>
          <p:cNvSpPr txBox="1">
            <a:spLocks noGrp="1"/>
          </p:cNvSpPr>
          <p:nvPr>
            <p:ph type="title" idx="3"/>
          </p:nvPr>
        </p:nvSpPr>
        <p:spPr>
          <a:xfrm>
            <a:off x="3578948" y="17555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9" name="Google Shape;719;p102"/>
          <p:cNvSpPr txBox="1">
            <a:spLocks noGrp="1"/>
          </p:cNvSpPr>
          <p:nvPr>
            <p:ph type="subTitle" idx="4"/>
          </p:nvPr>
        </p:nvSpPr>
        <p:spPr>
          <a:xfrm>
            <a:off x="3579000" y="22832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102"/>
          <p:cNvSpPr txBox="1">
            <a:spLocks noGrp="1"/>
          </p:cNvSpPr>
          <p:nvPr>
            <p:ph type="title" idx="5"/>
          </p:nvPr>
        </p:nvSpPr>
        <p:spPr>
          <a:xfrm>
            <a:off x="1101175" y="35487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1" name="Google Shape;721;p102"/>
          <p:cNvSpPr txBox="1">
            <a:spLocks noGrp="1"/>
          </p:cNvSpPr>
          <p:nvPr>
            <p:ph type="subTitle" idx="6"/>
          </p:nvPr>
        </p:nvSpPr>
        <p:spPr>
          <a:xfrm>
            <a:off x="1101175" y="40764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102"/>
          <p:cNvSpPr txBox="1">
            <a:spLocks noGrp="1"/>
          </p:cNvSpPr>
          <p:nvPr>
            <p:ph type="title" idx="7"/>
          </p:nvPr>
        </p:nvSpPr>
        <p:spPr>
          <a:xfrm>
            <a:off x="3578948" y="35487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3" name="Google Shape;723;p102"/>
          <p:cNvSpPr txBox="1">
            <a:spLocks noGrp="1"/>
          </p:cNvSpPr>
          <p:nvPr>
            <p:ph type="subTitle" idx="8"/>
          </p:nvPr>
        </p:nvSpPr>
        <p:spPr>
          <a:xfrm>
            <a:off x="3578947" y="40764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102"/>
          <p:cNvSpPr txBox="1">
            <a:spLocks noGrp="1"/>
          </p:cNvSpPr>
          <p:nvPr>
            <p:ph type="title" idx="9"/>
          </p:nvPr>
        </p:nvSpPr>
        <p:spPr>
          <a:xfrm>
            <a:off x="6056727" y="17555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5" name="Google Shape;725;p102"/>
          <p:cNvSpPr txBox="1">
            <a:spLocks noGrp="1"/>
          </p:cNvSpPr>
          <p:nvPr>
            <p:ph type="subTitle" idx="13"/>
          </p:nvPr>
        </p:nvSpPr>
        <p:spPr>
          <a:xfrm>
            <a:off x="6056725" y="22832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102"/>
          <p:cNvSpPr txBox="1">
            <a:spLocks noGrp="1"/>
          </p:cNvSpPr>
          <p:nvPr>
            <p:ph type="title" idx="14"/>
          </p:nvPr>
        </p:nvSpPr>
        <p:spPr>
          <a:xfrm>
            <a:off x="6056727" y="35487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7" name="Google Shape;727;p102"/>
          <p:cNvSpPr txBox="1">
            <a:spLocks noGrp="1"/>
          </p:cNvSpPr>
          <p:nvPr>
            <p:ph type="subTitle" idx="15"/>
          </p:nvPr>
        </p:nvSpPr>
        <p:spPr>
          <a:xfrm>
            <a:off x="6056725" y="40764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02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03"/>
          <p:cNvSpPr txBox="1">
            <a:spLocks noGrp="1"/>
          </p:cNvSpPr>
          <p:nvPr>
            <p:ph type="title" hasCustomPrompt="1"/>
          </p:nvPr>
        </p:nvSpPr>
        <p:spPr>
          <a:xfrm>
            <a:off x="713100" y="2419289"/>
            <a:ext cx="2258100" cy="10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31" name="Google Shape;731;p103"/>
          <p:cNvSpPr txBox="1">
            <a:spLocks noGrp="1"/>
          </p:cNvSpPr>
          <p:nvPr>
            <p:ph type="subTitle" idx="1"/>
          </p:nvPr>
        </p:nvSpPr>
        <p:spPr>
          <a:xfrm>
            <a:off x="713100" y="3461627"/>
            <a:ext cx="22581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732" name="Google Shape;732;p103"/>
          <p:cNvSpPr txBox="1">
            <a:spLocks noGrp="1"/>
          </p:cNvSpPr>
          <p:nvPr>
            <p:ph type="title" idx="2" hasCustomPrompt="1"/>
          </p:nvPr>
        </p:nvSpPr>
        <p:spPr>
          <a:xfrm>
            <a:off x="3442950" y="2419275"/>
            <a:ext cx="2258100" cy="10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33" name="Google Shape;733;p103"/>
          <p:cNvSpPr txBox="1">
            <a:spLocks noGrp="1"/>
          </p:cNvSpPr>
          <p:nvPr>
            <p:ph type="subTitle" idx="3"/>
          </p:nvPr>
        </p:nvSpPr>
        <p:spPr>
          <a:xfrm>
            <a:off x="3442950" y="3461601"/>
            <a:ext cx="22581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734" name="Google Shape;734;p103"/>
          <p:cNvSpPr txBox="1">
            <a:spLocks noGrp="1"/>
          </p:cNvSpPr>
          <p:nvPr>
            <p:ph type="title" idx="4" hasCustomPrompt="1"/>
          </p:nvPr>
        </p:nvSpPr>
        <p:spPr>
          <a:xfrm>
            <a:off x="6172800" y="2419283"/>
            <a:ext cx="2258100" cy="10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35" name="Google Shape;735;p103"/>
          <p:cNvSpPr txBox="1">
            <a:spLocks noGrp="1"/>
          </p:cNvSpPr>
          <p:nvPr>
            <p:ph type="subTitle" idx="5"/>
          </p:nvPr>
        </p:nvSpPr>
        <p:spPr>
          <a:xfrm>
            <a:off x="6172800" y="3461598"/>
            <a:ext cx="22581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736" name="Google Shape;736;p103"/>
          <p:cNvSpPr/>
          <p:nvPr/>
        </p:nvSpPr>
        <p:spPr>
          <a:xfrm>
            <a:off x="0" y="-6375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103"/>
          <p:cNvSpPr/>
          <p:nvPr/>
        </p:nvSpPr>
        <p:spPr>
          <a:xfrm flipH="1">
            <a:off x="0" y="4604100"/>
            <a:ext cx="9144000" cy="5436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38" name="Google Shape;738;p103"/>
          <p:cNvCxnSpPr/>
          <p:nvPr/>
        </p:nvCxnSpPr>
        <p:spPr>
          <a:xfrm rot="10800000">
            <a:off x="6291300" y="4875900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26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5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24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23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Relationship Id="rId22" Type="http://schemas.openxmlformats.org/officeDocument/2006/relationships/slideLayout" Target="../slideLayouts/slideLayout126.xml"/><Relationship Id="rId27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ghteous"/>
              <a:buNone/>
              <a:defRPr sz="35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ghteous"/>
              <a:buNone/>
              <a:defRPr sz="35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8" name="Google Shape;198;p28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ghteous"/>
              <a:buNone/>
              <a:defRPr sz="35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9" name="Google Shape;389;p55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82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ghteous"/>
              <a:buNone/>
              <a:defRPr sz="35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80" name="Google Shape;580;p82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09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ghteous"/>
              <a:buNone/>
              <a:defRPr sz="35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71" name="Google Shape;771;p109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  <p:sldLayoutId id="2147483773" r:id="rId22"/>
    <p:sldLayoutId id="2147483774" r:id="rId23"/>
    <p:sldLayoutId id="2147483775" r:id="rId24"/>
    <p:sldLayoutId id="2147483776" r:id="rId25"/>
    <p:sldLayoutId id="2147483777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36"/>
          <p:cNvSpPr txBox="1">
            <a:spLocks noGrp="1"/>
          </p:cNvSpPr>
          <p:nvPr>
            <p:ph type="ctrTitle"/>
          </p:nvPr>
        </p:nvSpPr>
        <p:spPr>
          <a:xfrm>
            <a:off x="-47675" y="701925"/>
            <a:ext cx="4640400" cy="28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НЕПРЕРЫВНОЕ</a:t>
            </a:r>
            <a:endParaRPr sz="1700" b="1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БИБЛИОТЕЧНО-ИНФОРМАЦИОННОЕ ОБРАЗОВАНИЕ КАК ФАКТОР РАЗВИТИЯ КОМПЕТЕНТНОСТИ</a:t>
            </a:r>
            <a:endParaRPr sz="1700" b="1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 СОВРЕМЕННОГО БИБЛИОТЕКАРЯ</a:t>
            </a:r>
            <a:endParaRPr sz="5500" b="1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65" name="Google Shape;965;p136"/>
          <p:cNvSpPr/>
          <p:nvPr/>
        </p:nvSpPr>
        <p:spPr>
          <a:xfrm>
            <a:off x="0" y="-6400"/>
            <a:ext cx="9144000" cy="3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6" name="Google Shape;966;p136"/>
          <p:cNvGrpSpPr/>
          <p:nvPr/>
        </p:nvGrpSpPr>
        <p:grpSpPr>
          <a:xfrm>
            <a:off x="433350" y="98925"/>
            <a:ext cx="559500" cy="114600"/>
            <a:chOff x="433350" y="98925"/>
            <a:chExt cx="559500" cy="114600"/>
          </a:xfrm>
        </p:grpSpPr>
        <p:sp>
          <p:nvSpPr>
            <p:cNvPr id="967" name="Google Shape;967;p136"/>
            <p:cNvSpPr/>
            <p:nvPr/>
          </p:nvSpPr>
          <p:spPr>
            <a:xfrm>
              <a:off x="43335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36"/>
            <p:cNvSpPr/>
            <p:nvPr/>
          </p:nvSpPr>
          <p:spPr>
            <a:xfrm>
              <a:off x="65580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36"/>
            <p:cNvSpPr/>
            <p:nvPr/>
          </p:nvSpPr>
          <p:spPr>
            <a:xfrm>
              <a:off x="87825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0" name="Google Shape;970;p136"/>
          <p:cNvSpPr txBox="1">
            <a:spLocks noGrp="1"/>
          </p:cNvSpPr>
          <p:nvPr>
            <p:ph type="subTitle" idx="1"/>
          </p:nvPr>
        </p:nvSpPr>
        <p:spPr>
          <a:xfrm>
            <a:off x="273175" y="4366200"/>
            <a:ext cx="39987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Montserrat Medium"/>
                <a:ea typeface="Montserrat Medium"/>
                <a:cs typeface="Montserrat Medium"/>
                <a:sym typeface="Montserrat Medium"/>
              </a:rPr>
              <a:t>И.о. ректора Московского государственного института культуры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Montserrat Medium"/>
                <a:ea typeface="Montserrat Medium"/>
                <a:cs typeface="Montserrat Medium"/>
                <a:sym typeface="Montserrat Medium"/>
              </a:rPr>
              <a:t>Кудрина Екатерина Леонидовна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971" name="Google Shape;971;p136"/>
          <p:cNvPicPr preferRelativeResize="0"/>
          <p:nvPr/>
        </p:nvPicPr>
        <p:blipFill rotWithShape="1">
          <a:blip r:embed="rId3">
            <a:alphaModFix/>
          </a:blip>
          <a:srcRect l="26571" r="6498"/>
          <a:stretch/>
        </p:blipFill>
        <p:spPr>
          <a:xfrm>
            <a:off x="4571875" y="0"/>
            <a:ext cx="4874798" cy="524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81412" y="549513"/>
            <a:ext cx="7153275" cy="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81412" y="3871488"/>
            <a:ext cx="7153275" cy="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145"/>
          <p:cNvSpPr txBox="1">
            <a:spLocks noGrp="1"/>
          </p:cNvSpPr>
          <p:nvPr>
            <p:ph type="body" idx="1"/>
          </p:nvPr>
        </p:nvSpPr>
        <p:spPr>
          <a:xfrm>
            <a:off x="140400" y="1831400"/>
            <a:ext cx="4402200" cy="261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«Формирование системы непрерывного обновления работающими гражданами своих профессиональных знаний и приобретения ими новых профессиональных навыков, включая овладение компетенциями в области цифровой экономики всеми желающими»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201" name="Google Shape;1201;p145"/>
          <p:cNvGrpSpPr/>
          <p:nvPr/>
        </p:nvGrpSpPr>
        <p:grpSpPr>
          <a:xfrm>
            <a:off x="433350" y="98925"/>
            <a:ext cx="559500" cy="114600"/>
            <a:chOff x="433350" y="98925"/>
            <a:chExt cx="559500" cy="114600"/>
          </a:xfrm>
        </p:grpSpPr>
        <p:sp>
          <p:nvSpPr>
            <p:cNvPr id="1202" name="Google Shape;1202;p145"/>
            <p:cNvSpPr/>
            <p:nvPr/>
          </p:nvSpPr>
          <p:spPr>
            <a:xfrm>
              <a:off x="43335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45"/>
            <p:cNvSpPr/>
            <p:nvPr/>
          </p:nvSpPr>
          <p:spPr>
            <a:xfrm>
              <a:off x="65580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45"/>
            <p:cNvSpPr/>
            <p:nvPr/>
          </p:nvSpPr>
          <p:spPr>
            <a:xfrm>
              <a:off x="878250" y="98925"/>
              <a:ext cx="114600" cy="114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05" name="Google Shape;1205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5050" y="1531588"/>
            <a:ext cx="4608950" cy="3103024"/>
          </a:xfrm>
          <a:prstGeom prst="rect">
            <a:avLst/>
          </a:prstGeom>
          <a:noFill/>
          <a:ln>
            <a:noFill/>
          </a:ln>
        </p:spPr>
      </p:pic>
      <p:sp>
        <p:nvSpPr>
          <p:cNvPr id="1206" name="Google Shape;1206;p145"/>
          <p:cNvSpPr txBox="1"/>
          <p:nvPr/>
        </p:nvSpPr>
        <p:spPr>
          <a:xfrm>
            <a:off x="140399" y="711898"/>
            <a:ext cx="8917461" cy="87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Указ Президента Российской Федерации от 07.05.2018 г. № 204 «О национальных целях и стратегических задачах развития Российской Федерации на период </a:t>
            </a:r>
            <a:endParaRPr sz="1500" b="1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до 2024 года»</a:t>
            </a:r>
            <a:endParaRPr sz="1500" b="1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07" name="Google Shape;1207;p145"/>
          <p:cNvSpPr/>
          <p:nvPr/>
        </p:nvSpPr>
        <p:spPr>
          <a:xfrm>
            <a:off x="4414775" y="1422075"/>
            <a:ext cx="4729200" cy="37215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146"/>
          <p:cNvSpPr/>
          <p:nvPr/>
        </p:nvSpPr>
        <p:spPr>
          <a:xfrm>
            <a:off x="783825" y="2781550"/>
            <a:ext cx="7717800" cy="795000"/>
          </a:xfrm>
          <a:prstGeom prst="rect">
            <a:avLst/>
          </a:prstGeom>
          <a:gradFill>
            <a:gsLst>
              <a:gs pos="0">
                <a:srgbClr val="3660BC"/>
              </a:gs>
              <a:gs pos="100000">
                <a:schemeClr val="dk2"/>
              </a:gs>
            </a:gsLst>
            <a:lin ang="189007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3" name="Google Shape;1213;p146"/>
          <p:cNvGrpSpPr/>
          <p:nvPr/>
        </p:nvGrpSpPr>
        <p:grpSpPr>
          <a:xfrm>
            <a:off x="433350" y="98925"/>
            <a:ext cx="559500" cy="114600"/>
            <a:chOff x="433350" y="98925"/>
            <a:chExt cx="559500" cy="114600"/>
          </a:xfrm>
        </p:grpSpPr>
        <p:sp>
          <p:nvSpPr>
            <p:cNvPr id="1214" name="Google Shape;1214;p146"/>
            <p:cNvSpPr/>
            <p:nvPr/>
          </p:nvSpPr>
          <p:spPr>
            <a:xfrm>
              <a:off x="43335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46"/>
            <p:cNvSpPr/>
            <p:nvPr/>
          </p:nvSpPr>
          <p:spPr>
            <a:xfrm>
              <a:off x="655800" y="98925"/>
              <a:ext cx="114600" cy="114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46"/>
            <p:cNvSpPr/>
            <p:nvPr/>
          </p:nvSpPr>
          <p:spPr>
            <a:xfrm>
              <a:off x="87825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1217" name="Google Shape;1217;p146"/>
          <p:cNvGraphicFramePr/>
          <p:nvPr>
            <p:extLst>
              <p:ext uri="{D42A27DB-BD31-4B8C-83A1-F6EECF244321}">
                <p14:modId xmlns:p14="http://schemas.microsoft.com/office/powerpoint/2010/main" val="3585878521"/>
              </p:ext>
            </p:extLst>
          </p:nvPr>
        </p:nvGraphicFramePr>
        <p:xfrm>
          <a:off x="783900" y="2781550"/>
          <a:ext cx="7717750" cy="795050"/>
        </p:xfrm>
        <a:graphic>
          <a:graphicData uri="http://schemas.openxmlformats.org/drawingml/2006/table">
            <a:tbl>
              <a:tblPr>
                <a:noFill/>
                <a:tableStyleId>{54938188-75AD-423F-AA64-7C13989015C7}</a:tableStyleId>
              </a:tblPr>
              <a:tblGrid>
                <a:gridCol w="1430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3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0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7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5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 dirty="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ССО</a:t>
                      </a:r>
                      <a:endParaRPr sz="1300" b="1" dirty="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 dirty="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БАКАЛАВРИАТ</a:t>
                      </a:r>
                      <a:endParaRPr sz="1300" b="1" dirty="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 dirty="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МАГИСТРАТУРА</a:t>
                      </a:r>
                      <a:endParaRPr sz="1300" b="1" dirty="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 dirty="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АСПИРАНТУРА</a:t>
                      </a:r>
                      <a:endParaRPr sz="1300" b="1" dirty="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 dirty="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ДПО</a:t>
                      </a:r>
                      <a:endParaRPr sz="1300" b="1" dirty="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18" name="Google Shape;1218;p146"/>
          <p:cNvSpPr txBox="1">
            <a:spLocks noGrp="1"/>
          </p:cNvSpPr>
          <p:nvPr>
            <p:ph type="title"/>
          </p:nvPr>
        </p:nvSpPr>
        <p:spPr>
          <a:xfrm>
            <a:off x="713075" y="1696250"/>
            <a:ext cx="8074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Сегодня непрерывное профессиональное образование библиотечных кадров представлено </a:t>
            </a:r>
            <a:r>
              <a:rPr lang="en" sz="1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базовым </a:t>
            </a:r>
            <a:r>
              <a:rPr lang="en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</a:t>
            </a:r>
            <a:r>
              <a:rPr lang="en" sz="1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дополнительным уровнями</a:t>
            </a:r>
            <a:r>
              <a:rPr lang="en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включающими:</a:t>
            </a:r>
            <a:endParaRPr sz="3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9" name="Google Shape;1219;p146"/>
          <p:cNvSpPr/>
          <p:nvPr/>
        </p:nvSpPr>
        <p:spPr>
          <a:xfrm>
            <a:off x="686275" y="2716775"/>
            <a:ext cx="7917000" cy="9411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147"/>
          <p:cNvSpPr txBox="1">
            <a:spLocks noGrp="1"/>
          </p:cNvSpPr>
          <p:nvPr>
            <p:ph type="title" idx="15"/>
          </p:nvPr>
        </p:nvSpPr>
        <p:spPr>
          <a:xfrm>
            <a:off x="364650" y="863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Важнейшая роль в этом принадлежит</a:t>
            </a:r>
            <a:r>
              <a:rPr lang="en" sz="19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принципам:</a:t>
            </a:r>
            <a:endParaRPr sz="19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25" name="Google Shape;1225;p147"/>
          <p:cNvCxnSpPr>
            <a:stCxn id="1226" idx="0"/>
          </p:cNvCxnSpPr>
          <p:nvPr/>
        </p:nvCxnSpPr>
        <p:spPr>
          <a:xfrm rot="10800000">
            <a:off x="8215500" y="1826325"/>
            <a:ext cx="928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27" name="Google Shape;1227;p147"/>
          <p:cNvSpPr/>
          <p:nvPr/>
        </p:nvSpPr>
        <p:spPr>
          <a:xfrm>
            <a:off x="504550" y="2906825"/>
            <a:ext cx="669600" cy="6696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147"/>
          <p:cNvSpPr/>
          <p:nvPr/>
        </p:nvSpPr>
        <p:spPr>
          <a:xfrm>
            <a:off x="3881850" y="1807875"/>
            <a:ext cx="669600" cy="6696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147"/>
          <p:cNvSpPr/>
          <p:nvPr/>
        </p:nvSpPr>
        <p:spPr>
          <a:xfrm>
            <a:off x="3881850" y="2949000"/>
            <a:ext cx="669600" cy="6696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147"/>
          <p:cNvSpPr/>
          <p:nvPr/>
        </p:nvSpPr>
        <p:spPr>
          <a:xfrm>
            <a:off x="504550" y="1807850"/>
            <a:ext cx="669600" cy="6696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147"/>
          <p:cNvSpPr txBox="1">
            <a:spLocks noGrp="1"/>
          </p:cNvSpPr>
          <p:nvPr>
            <p:ph type="title" idx="2"/>
          </p:nvPr>
        </p:nvSpPr>
        <p:spPr>
          <a:xfrm>
            <a:off x="392350" y="196327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32" name="Google Shape;1232;p147"/>
          <p:cNvSpPr txBox="1">
            <a:spLocks noGrp="1"/>
          </p:cNvSpPr>
          <p:nvPr>
            <p:ph type="title" idx="4"/>
          </p:nvPr>
        </p:nvSpPr>
        <p:spPr>
          <a:xfrm>
            <a:off x="3769650" y="1963250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33" name="Google Shape;1233;p147"/>
          <p:cNvSpPr txBox="1">
            <a:spLocks noGrp="1"/>
          </p:cNvSpPr>
          <p:nvPr>
            <p:ph type="title" idx="7"/>
          </p:nvPr>
        </p:nvSpPr>
        <p:spPr>
          <a:xfrm>
            <a:off x="392325" y="306222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34" name="Google Shape;1234;p147"/>
          <p:cNvSpPr txBox="1">
            <a:spLocks noGrp="1"/>
          </p:cNvSpPr>
          <p:nvPr>
            <p:ph type="title" idx="13"/>
          </p:nvPr>
        </p:nvSpPr>
        <p:spPr>
          <a:xfrm>
            <a:off x="3769650" y="3104400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1235" name="Google Shape;1235;p147"/>
          <p:cNvGrpSpPr/>
          <p:nvPr/>
        </p:nvGrpSpPr>
        <p:grpSpPr>
          <a:xfrm>
            <a:off x="433350" y="98925"/>
            <a:ext cx="559500" cy="114600"/>
            <a:chOff x="433350" y="98925"/>
            <a:chExt cx="559500" cy="114600"/>
          </a:xfrm>
        </p:grpSpPr>
        <p:sp>
          <p:nvSpPr>
            <p:cNvPr id="1236" name="Google Shape;1236;p147"/>
            <p:cNvSpPr/>
            <p:nvPr/>
          </p:nvSpPr>
          <p:spPr>
            <a:xfrm>
              <a:off x="43335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47"/>
            <p:cNvSpPr/>
            <p:nvPr/>
          </p:nvSpPr>
          <p:spPr>
            <a:xfrm>
              <a:off x="65580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47"/>
            <p:cNvSpPr/>
            <p:nvPr/>
          </p:nvSpPr>
          <p:spPr>
            <a:xfrm>
              <a:off x="87825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39" name="Google Shape;1239;p147"/>
          <p:cNvPicPr preferRelativeResize="0"/>
          <p:nvPr/>
        </p:nvPicPr>
        <p:blipFill rotWithShape="1">
          <a:blip r:embed="rId3">
            <a:alphaModFix/>
          </a:blip>
          <a:srcRect l="13308" r="30033"/>
          <a:stretch/>
        </p:blipFill>
        <p:spPr>
          <a:xfrm>
            <a:off x="6716050" y="1816475"/>
            <a:ext cx="2477102" cy="3327024"/>
          </a:xfrm>
          <a:prstGeom prst="rect">
            <a:avLst/>
          </a:prstGeom>
          <a:noFill/>
          <a:ln>
            <a:noFill/>
          </a:ln>
        </p:spPr>
      </p:pic>
      <p:sp>
        <p:nvSpPr>
          <p:cNvPr id="1226" name="Google Shape;1226;p147"/>
          <p:cNvSpPr/>
          <p:nvPr/>
        </p:nvSpPr>
        <p:spPr>
          <a:xfrm rot="5400000">
            <a:off x="7840800" y="793875"/>
            <a:ext cx="541500" cy="20649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147"/>
          <p:cNvSpPr txBox="1">
            <a:spLocks noGrp="1"/>
          </p:cNvSpPr>
          <p:nvPr>
            <p:ph type="title"/>
          </p:nvPr>
        </p:nvSpPr>
        <p:spPr>
          <a:xfrm>
            <a:off x="1174150" y="1750525"/>
            <a:ext cx="2546348" cy="7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ПРЕЕМСТВЕННОСТИ</a:t>
            </a:r>
            <a:endParaRPr sz="1600" b="1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41" name="Google Shape;1241;p147"/>
          <p:cNvSpPr txBox="1">
            <a:spLocks noGrp="1"/>
          </p:cNvSpPr>
          <p:nvPr>
            <p:ph type="title" idx="3"/>
          </p:nvPr>
        </p:nvSpPr>
        <p:spPr>
          <a:xfrm>
            <a:off x="4556663" y="1750550"/>
            <a:ext cx="1999500" cy="7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МОБИЛЬНОСТИ</a:t>
            </a:r>
            <a:endParaRPr sz="1600" b="1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42" name="Google Shape;1242;p147"/>
          <p:cNvSpPr txBox="1">
            <a:spLocks noGrp="1"/>
          </p:cNvSpPr>
          <p:nvPr>
            <p:ph type="title" idx="6"/>
          </p:nvPr>
        </p:nvSpPr>
        <p:spPr>
          <a:xfrm>
            <a:off x="1174138" y="2849525"/>
            <a:ext cx="2203500" cy="7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ОТКРЫТОСТИ</a:t>
            </a:r>
            <a:endParaRPr sz="1600" b="1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43" name="Google Shape;1243;p147"/>
          <p:cNvSpPr txBox="1">
            <a:spLocks noGrp="1"/>
          </p:cNvSpPr>
          <p:nvPr>
            <p:ph type="title" idx="9"/>
          </p:nvPr>
        </p:nvSpPr>
        <p:spPr>
          <a:xfrm>
            <a:off x="4556675" y="2849525"/>
            <a:ext cx="1999500" cy="7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ОПЕРЕЖЕНИЯ</a:t>
            </a:r>
            <a:endParaRPr sz="1600" b="1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44" name="Google Shape;1244;p147"/>
          <p:cNvSpPr txBox="1">
            <a:spLocks noGrp="1"/>
          </p:cNvSpPr>
          <p:nvPr>
            <p:ph type="title" idx="15"/>
          </p:nvPr>
        </p:nvSpPr>
        <p:spPr>
          <a:xfrm>
            <a:off x="392325" y="4086075"/>
            <a:ext cx="5991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Их реализация должна быть обеспечена </a:t>
            </a:r>
            <a:r>
              <a:rPr lang="en" sz="1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на всех образовательных уровнях</a:t>
            </a:r>
            <a:r>
              <a:rPr lang="en" sz="1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 и на базовом, и на дополнительном</a:t>
            </a:r>
            <a:endParaRPr sz="14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45" name="Google Shape;1245;p147"/>
          <p:cNvCxnSpPr/>
          <p:nvPr/>
        </p:nvCxnSpPr>
        <p:spPr>
          <a:xfrm>
            <a:off x="7300750" y="1826313"/>
            <a:ext cx="2900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46" name="Google Shape;1246;p147"/>
          <p:cNvSpPr/>
          <p:nvPr/>
        </p:nvSpPr>
        <p:spPr>
          <a:xfrm>
            <a:off x="5340253" y="1032950"/>
            <a:ext cx="1648500" cy="3042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148"/>
          <p:cNvSpPr txBox="1">
            <a:spLocks noGrp="1"/>
          </p:cNvSpPr>
          <p:nvPr>
            <p:ph type="subTitle" idx="4"/>
          </p:nvPr>
        </p:nvSpPr>
        <p:spPr>
          <a:xfrm>
            <a:off x="899775" y="2972875"/>
            <a:ext cx="2835300" cy="10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ru-RU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г</a:t>
            </a:r>
            <a:r>
              <a:rPr lang="en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отов </a:t>
            </a:r>
            <a:r>
              <a:rPr lang="en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 реализации технологических процессов библиотечно-информационной </a:t>
            </a:r>
            <a:r>
              <a:rPr lang="en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деятельности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2" name="Google Shape;1252;p148"/>
          <p:cNvSpPr/>
          <p:nvPr/>
        </p:nvSpPr>
        <p:spPr>
          <a:xfrm>
            <a:off x="2084927" y="1737238"/>
            <a:ext cx="649200" cy="6492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48"/>
          <p:cNvSpPr/>
          <p:nvPr/>
        </p:nvSpPr>
        <p:spPr>
          <a:xfrm>
            <a:off x="6489377" y="1737238"/>
            <a:ext cx="649200" cy="6492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4" name="Google Shape;1254;p148"/>
          <p:cNvGrpSpPr/>
          <p:nvPr/>
        </p:nvGrpSpPr>
        <p:grpSpPr>
          <a:xfrm>
            <a:off x="6674584" y="1884185"/>
            <a:ext cx="278784" cy="355323"/>
            <a:chOff x="4896609" y="4260872"/>
            <a:chExt cx="278784" cy="355323"/>
          </a:xfrm>
        </p:grpSpPr>
        <p:sp>
          <p:nvSpPr>
            <p:cNvPr id="1255" name="Google Shape;1255;p148"/>
            <p:cNvSpPr/>
            <p:nvPr/>
          </p:nvSpPr>
          <p:spPr>
            <a:xfrm>
              <a:off x="4997700" y="4378151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346"/>
                  </a:lnTo>
                  <a:cubicBezTo>
                    <a:pt x="0" y="430"/>
                    <a:pt x="72" y="513"/>
                    <a:pt x="167" y="513"/>
                  </a:cubicBezTo>
                  <a:cubicBezTo>
                    <a:pt x="250" y="513"/>
                    <a:pt x="322" y="430"/>
                    <a:pt x="322" y="346"/>
                  </a:cubicBezTo>
                  <a:lnTo>
                    <a:pt x="322" y="168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48"/>
            <p:cNvSpPr/>
            <p:nvPr/>
          </p:nvSpPr>
          <p:spPr>
            <a:xfrm>
              <a:off x="5064830" y="4378151"/>
              <a:ext cx="10233" cy="16252"/>
            </a:xfrm>
            <a:custGeom>
              <a:avLst/>
              <a:gdLst/>
              <a:ahLst/>
              <a:cxnLst/>
              <a:rect l="l" t="t" r="r" b="b"/>
              <a:pathLst>
                <a:path w="323" h="513" extrusionOk="0">
                  <a:moveTo>
                    <a:pt x="156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346"/>
                  </a:lnTo>
                  <a:cubicBezTo>
                    <a:pt x="1" y="430"/>
                    <a:pt x="72" y="513"/>
                    <a:pt x="156" y="513"/>
                  </a:cubicBezTo>
                  <a:cubicBezTo>
                    <a:pt x="251" y="513"/>
                    <a:pt x="322" y="430"/>
                    <a:pt x="322" y="346"/>
                  </a:cubicBezTo>
                  <a:lnTo>
                    <a:pt x="322" y="168"/>
                  </a:ln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48"/>
            <p:cNvSpPr/>
            <p:nvPr/>
          </p:nvSpPr>
          <p:spPr>
            <a:xfrm>
              <a:off x="5013160" y="4417498"/>
              <a:ext cx="46063" cy="15777"/>
            </a:xfrm>
            <a:custGeom>
              <a:avLst/>
              <a:gdLst/>
              <a:ahLst/>
              <a:cxnLst/>
              <a:rect l="l" t="t" r="r" b="b"/>
              <a:pathLst>
                <a:path w="1454" h="498" extrusionOk="0">
                  <a:moveTo>
                    <a:pt x="188" y="0"/>
                  </a:moveTo>
                  <a:cubicBezTo>
                    <a:pt x="146" y="0"/>
                    <a:pt x="102" y="15"/>
                    <a:pt x="60" y="45"/>
                  </a:cubicBezTo>
                  <a:cubicBezTo>
                    <a:pt x="1" y="104"/>
                    <a:pt x="1" y="200"/>
                    <a:pt x="60" y="283"/>
                  </a:cubicBezTo>
                  <a:cubicBezTo>
                    <a:pt x="215" y="414"/>
                    <a:pt x="453" y="497"/>
                    <a:pt x="703" y="497"/>
                  </a:cubicBezTo>
                  <a:cubicBezTo>
                    <a:pt x="953" y="497"/>
                    <a:pt x="1215" y="414"/>
                    <a:pt x="1346" y="283"/>
                  </a:cubicBezTo>
                  <a:cubicBezTo>
                    <a:pt x="1453" y="200"/>
                    <a:pt x="1453" y="104"/>
                    <a:pt x="1370" y="45"/>
                  </a:cubicBezTo>
                  <a:cubicBezTo>
                    <a:pt x="1340" y="15"/>
                    <a:pt x="1301" y="0"/>
                    <a:pt x="1260" y="0"/>
                  </a:cubicBezTo>
                  <a:cubicBezTo>
                    <a:pt x="1218" y="0"/>
                    <a:pt x="1173" y="15"/>
                    <a:pt x="1132" y="45"/>
                  </a:cubicBezTo>
                  <a:cubicBezTo>
                    <a:pt x="1072" y="104"/>
                    <a:pt x="929" y="176"/>
                    <a:pt x="715" y="176"/>
                  </a:cubicBezTo>
                  <a:cubicBezTo>
                    <a:pt x="513" y="176"/>
                    <a:pt x="358" y="104"/>
                    <a:pt x="298" y="45"/>
                  </a:cubicBezTo>
                  <a:cubicBezTo>
                    <a:pt x="268" y="15"/>
                    <a:pt x="230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48"/>
            <p:cNvSpPr/>
            <p:nvPr/>
          </p:nvSpPr>
          <p:spPr>
            <a:xfrm>
              <a:off x="4896609" y="4260872"/>
              <a:ext cx="278784" cy="355323"/>
            </a:xfrm>
            <a:custGeom>
              <a:avLst/>
              <a:gdLst/>
              <a:ahLst/>
              <a:cxnLst/>
              <a:rect l="l" t="t" r="r" b="b"/>
              <a:pathLst>
                <a:path w="8800" h="11216" extrusionOk="0">
                  <a:moveTo>
                    <a:pt x="4418" y="322"/>
                  </a:moveTo>
                  <a:cubicBezTo>
                    <a:pt x="5108" y="322"/>
                    <a:pt x="5751" y="441"/>
                    <a:pt x="6299" y="655"/>
                  </a:cubicBezTo>
                  <a:cubicBezTo>
                    <a:pt x="6454" y="715"/>
                    <a:pt x="6537" y="845"/>
                    <a:pt x="6537" y="1000"/>
                  </a:cubicBezTo>
                  <a:lnTo>
                    <a:pt x="6537" y="1441"/>
                  </a:lnTo>
                  <a:cubicBezTo>
                    <a:pt x="5978" y="1203"/>
                    <a:pt x="5227" y="1048"/>
                    <a:pt x="4418" y="1048"/>
                  </a:cubicBezTo>
                  <a:cubicBezTo>
                    <a:pt x="3596" y="1048"/>
                    <a:pt x="2870" y="1203"/>
                    <a:pt x="2287" y="1441"/>
                  </a:cubicBezTo>
                  <a:lnTo>
                    <a:pt x="2287" y="1000"/>
                  </a:lnTo>
                  <a:cubicBezTo>
                    <a:pt x="2287" y="845"/>
                    <a:pt x="2394" y="715"/>
                    <a:pt x="2525" y="655"/>
                  </a:cubicBezTo>
                  <a:cubicBezTo>
                    <a:pt x="3060" y="441"/>
                    <a:pt x="3715" y="322"/>
                    <a:pt x="4418" y="322"/>
                  </a:cubicBezTo>
                  <a:close/>
                  <a:moveTo>
                    <a:pt x="1870" y="4715"/>
                  </a:moveTo>
                  <a:cubicBezTo>
                    <a:pt x="1929" y="4715"/>
                    <a:pt x="1977" y="4763"/>
                    <a:pt x="1977" y="4822"/>
                  </a:cubicBezTo>
                  <a:cubicBezTo>
                    <a:pt x="1953" y="4882"/>
                    <a:pt x="1917" y="4929"/>
                    <a:pt x="1870" y="4929"/>
                  </a:cubicBezTo>
                  <a:cubicBezTo>
                    <a:pt x="1810" y="4929"/>
                    <a:pt x="1763" y="4882"/>
                    <a:pt x="1763" y="4822"/>
                  </a:cubicBezTo>
                  <a:cubicBezTo>
                    <a:pt x="1763" y="4763"/>
                    <a:pt x="1810" y="4715"/>
                    <a:pt x="1870" y="4715"/>
                  </a:cubicBezTo>
                  <a:close/>
                  <a:moveTo>
                    <a:pt x="6954" y="4715"/>
                  </a:moveTo>
                  <a:cubicBezTo>
                    <a:pt x="7013" y="4715"/>
                    <a:pt x="7061" y="4763"/>
                    <a:pt x="7061" y="4822"/>
                  </a:cubicBezTo>
                  <a:cubicBezTo>
                    <a:pt x="7061" y="4882"/>
                    <a:pt x="7013" y="4929"/>
                    <a:pt x="6954" y="4929"/>
                  </a:cubicBezTo>
                  <a:cubicBezTo>
                    <a:pt x="6894" y="4929"/>
                    <a:pt x="6859" y="4882"/>
                    <a:pt x="6859" y="4822"/>
                  </a:cubicBezTo>
                  <a:cubicBezTo>
                    <a:pt x="6859" y="4763"/>
                    <a:pt x="6894" y="4715"/>
                    <a:pt x="6954" y="4715"/>
                  </a:cubicBezTo>
                  <a:close/>
                  <a:moveTo>
                    <a:pt x="4382" y="1417"/>
                  </a:moveTo>
                  <a:cubicBezTo>
                    <a:pt x="6001" y="1417"/>
                    <a:pt x="7394" y="2072"/>
                    <a:pt x="7394" y="2822"/>
                  </a:cubicBezTo>
                  <a:cubicBezTo>
                    <a:pt x="7394" y="3143"/>
                    <a:pt x="7168" y="3382"/>
                    <a:pt x="6954" y="3536"/>
                  </a:cubicBezTo>
                  <a:lnTo>
                    <a:pt x="6656" y="3536"/>
                  </a:lnTo>
                  <a:cubicBezTo>
                    <a:pt x="6561" y="3536"/>
                    <a:pt x="6466" y="3453"/>
                    <a:pt x="6466" y="3346"/>
                  </a:cubicBezTo>
                  <a:lnTo>
                    <a:pt x="6466" y="2643"/>
                  </a:lnTo>
                  <a:cubicBezTo>
                    <a:pt x="6466" y="2500"/>
                    <a:pt x="6394" y="2286"/>
                    <a:pt x="6025" y="2096"/>
                  </a:cubicBezTo>
                  <a:cubicBezTo>
                    <a:pt x="6000" y="2081"/>
                    <a:pt x="5973" y="2074"/>
                    <a:pt x="5947" y="2074"/>
                  </a:cubicBezTo>
                  <a:cubicBezTo>
                    <a:pt x="5888" y="2074"/>
                    <a:pt x="5832" y="2109"/>
                    <a:pt x="5799" y="2167"/>
                  </a:cubicBezTo>
                  <a:cubicBezTo>
                    <a:pt x="5751" y="2250"/>
                    <a:pt x="5787" y="2346"/>
                    <a:pt x="5870" y="2393"/>
                  </a:cubicBezTo>
                  <a:cubicBezTo>
                    <a:pt x="6037" y="2489"/>
                    <a:pt x="6144" y="2572"/>
                    <a:pt x="6144" y="2643"/>
                  </a:cubicBezTo>
                  <a:lnTo>
                    <a:pt x="6144" y="3346"/>
                  </a:lnTo>
                  <a:cubicBezTo>
                    <a:pt x="6144" y="3632"/>
                    <a:pt x="6382" y="3870"/>
                    <a:pt x="6656" y="3870"/>
                  </a:cubicBezTo>
                  <a:lnTo>
                    <a:pt x="6930" y="3870"/>
                  </a:lnTo>
                  <a:cubicBezTo>
                    <a:pt x="7001" y="3870"/>
                    <a:pt x="7073" y="3893"/>
                    <a:pt x="7132" y="3953"/>
                  </a:cubicBezTo>
                  <a:cubicBezTo>
                    <a:pt x="7192" y="4013"/>
                    <a:pt x="7216" y="4096"/>
                    <a:pt x="7216" y="4167"/>
                  </a:cubicBezTo>
                  <a:cubicBezTo>
                    <a:pt x="7192" y="4298"/>
                    <a:pt x="7061" y="4417"/>
                    <a:pt x="6918" y="4417"/>
                  </a:cubicBezTo>
                  <a:lnTo>
                    <a:pt x="6835" y="4417"/>
                  </a:lnTo>
                  <a:lnTo>
                    <a:pt x="6835" y="4394"/>
                  </a:lnTo>
                  <a:cubicBezTo>
                    <a:pt x="6835" y="4298"/>
                    <a:pt x="6763" y="4227"/>
                    <a:pt x="6680" y="4227"/>
                  </a:cubicBezTo>
                  <a:cubicBezTo>
                    <a:pt x="6585" y="4227"/>
                    <a:pt x="6513" y="4298"/>
                    <a:pt x="6513" y="4394"/>
                  </a:cubicBezTo>
                  <a:cubicBezTo>
                    <a:pt x="6537" y="5227"/>
                    <a:pt x="6049" y="5977"/>
                    <a:pt x="5287" y="6322"/>
                  </a:cubicBezTo>
                  <a:lnTo>
                    <a:pt x="4573" y="6037"/>
                  </a:lnTo>
                  <a:lnTo>
                    <a:pt x="4573" y="5977"/>
                  </a:lnTo>
                  <a:cubicBezTo>
                    <a:pt x="4573" y="5894"/>
                    <a:pt x="4501" y="5822"/>
                    <a:pt x="4418" y="5822"/>
                  </a:cubicBezTo>
                  <a:cubicBezTo>
                    <a:pt x="4323" y="5822"/>
                    <a:pt x="4251" y="5894"/>
                    <a:pt x="4251" y="5977"/>
                  </a:cubicBezTo>
                  <a:lnTo>
                    <a:pt x="4251" y="6037"/>
                  </a:lnTo>
                  <a:lnTo>
                    <a:pt x="3537" y="6322"/>
                  </a:lnTo>
                  <a:cubicBezTo>
                    <a:pt x="2775" y="5977"/>
                    <a:pt x="2287" y="5227"/>
                    <a:pt x="2287" y="4394"/>
                  </a:cubicBezTo>
                  <a:cubicBezTo>
                    <a:pt x="2287" y="4298"/>
                    <a:pt x="2215" y="4227"/>
                    <a:pt x="2120" y="4227"/>
                  </a:cubicBezTo>
                  <a:cubicBezTo>
                    <a:pt x="2037" y="4227"/>
                    <a:pt x="1953" y="4298"/>
                    <a:pt x="1953" y="4394"/>
                  </a:cubicBezTo>
                  <a:lnTo>
                    <a:pt x="1953" y="4405"/>
                  </a:lnTo>
                  <a:lnTo>
                    <a:pt x="1858" y="4405"/>
                  </a:lnTo>
                  <a:cubicBezTo>
                    <a:pt x="1775" y="4405"/>
                    <a:pt x="1703" y="4370"/>
                    <a:pt x="1644" y="4310"/>
                  </a:cubicBezTo>
                  <a:cubicBezTo>
                    <a:pt x="1584" y="4251"/>
                    <a:pt x="1572" y="4179"/>
                    <a:pt x="1572" y="4108"/>
                  </a:cubicBezTo>
                  <a:cubicBezTo>
                    <a:pt x="1584" y="3977"/>
                    <a:pt x="1715" y="3858"/>
                    <a:pt x="1870" y="3858"/>
                  </a:cubicBezTo>
                  <a:lnTo>
                    <a:pt x="2108" y="3858"/>
                  </a:lnTo>
                  <a:cubicBezTo>
                    <a:pt x="2394" y="3858"/>
                    <a:pt x="2632" y="3620"/>
                    <a:pt x="2632" y="3334"/>
                  </a:cubicBezTo>
                  <a:lnTo>
                    <a:pt x="2632" y="2631"/>
                  </a:lnTo>
                  <a:cubicBezTo>
                    <a:pt x="2632" y="2560"/>
                    <a:pt x="2751" y="2405"/>
                    <a:pt x="3084" y="2286"/>
                  </a:cubicBezTo>
                  <a:cubicBezTo>
                    <a:pt x="3430" y="2155"/>
                    <a:pt x="3906" y="2096"/>
                    <a:pt x="4394" y="2096"/>
                  </a:cubicBezTo>
                  <a:cubicBezTo>
                    <a:pt x="4692" y="2096"/>
                    <a:pt x="4989" y="2131"/>
                    <a:pt x="5251" y="2167"/>
                  </a:cubicBezTo>
                  <a:cubicBezTo>
                    <a:pt x="5264" y="2171"/>
                    <a:pt x="5276" y="2172"/>
                    <a:pt x="5289" y="2172"/>
                  </a:cubicBezTo>
                  <a:cubicBezTo>
                    <a:pt x="5361" y="2172"/>
                    <a:pt x="5432" y="2117"/>
                    <a:pt x="5442" y="2036"/>
                  </a:cubicBezTo>
                  <a:cubicBezTo>
                    <a:pt x="5454" y="1953"/>
                    <a:pt x="5394" y="1858"/>
                    <a:pt x="5299" y="1846"/>
                  </a:cubicBezTo>
                  <a:cubicBezTo>
                    <a:pt x="5025" y="1786"/>
                    <a:pt x="4704" y="1774"/>
                    <a:pt x="4394" y="1774"/>
                  </a:cubicBezTo>
                  <a:cubicBezTo>
                    <a:pt x="3858" y="1774"/>
                    <a:pt x="3358" y="1846"/>
                    <a:pt x="2965" y="1988"/>
                  </a:cubicBezTo>
                  <a:cubicBezTo>
                    <a:pt x="2418" y="2203"/>
                    <a:pt x="2298" y="2453"/>
                    <a:pt x="2298" y="2643"/>
                  </a:cubicBezTo>
                  <a:lnTo>
                    <a:pt x="2298" y="3346"/>
                  </a:lnTo>
                  <a:cubicBezTo>
                    <a:pt x="2298" y="3453"/>
                    <a:pt x="2215" y="3536"/>
                    <a:pt x="2108" y="3536"/>
                  </a:cubicBezTo>
                  <a:lnTo>
                    <a:pt x="1810" y="3536"/>
                  </a:lnTo>
                  <a:cubicBezTo>
                    <a:pt x="1596" y="3382"/>
                    <a:pt x="1382" y="3143"/>
                    <a:pt x="1382" y="2822"/>
                  </a:cubicBezTo>
                  <a:cubicBezTo>
                    <a:pt x="1382" y="2048"/>
                    <a:pt x="2751" y="1417"/>
                    <a:pt x="4382" y="1417"/>
                  </a:cubicBezTo>
                  <a:close/>
                  <a:moveTo>
                    <a:pt x="4394" y="6322"/>
                  </a:moveTo>
                  <a:lnTo>
                    <a:pt x="4977" y="6560"/>
                  </a:lnTo>
                  <a:lnTo>
                    <a:pt x="4668" y="6894"/>
                  </a:lnTo>
                  <a:cubicBezTo>
                    <a:pt x="4590" y="6965"/>
                    <a:pt x="4498" y="7001"/>
                    <a:pt x="4406" y="7001"/>
                  </a:cubicBezTo>
                  <a:cubicBezTo>
                    <a:pt x="4314" y="7001"/>
                    <a:pt x="4221" y="6965"/>
                    <a:pt x="4144" y="6894"/>
                  </a:cubicBezTo>
                  <a:lnTo>
                    <a:pt x="3811" y="6560"/>
                  </a:lnTo>
                  <a:lnTo>
                    <a:pt x="4394" y="6322"/>
                  </a:lnTo>
                  <a:close/>
                  <a:moveTo>
                    <a:pt x="4406" y="0"/>
                  </a:moveTo>
                  <a:cubicBezTo>
                    <a:pt x="3680" y="0"/>
                    <a:pt x="2989" y="119"/>
                    <a:pt x="2406" y="345"/>
                  </a:cubicBezTo>
                  <a:cubicBezTo>
                    <a:pt x="2132" y="441"/>
                    <a:pt x="1953" y="703"/>
                    <a:pt x="1953" y="1000"/>
                  </a:cubicBezTo>
                  <a:lnTo>
                    <a:pt x="1953" y="1607"/>
                  </a:lnTo>
                  <a:cubicBezTo>
                    <a:pt x="1406" y="1917"/>
                    <a:pt x="1072" y="2334"/>
                    <a:pt x="1072" y="2798"/>
                  </a:cubicBezTo>
                  <a:cubicBezTo>
                    <a:pt x="1072" y="3096"/>
                    <a:pt x="1215" y="3393"/>
                    <a:pt x="1489" y="3643"/>
                  </a:cubicBezTo>
                  <a:cubicBezTo>
                    <a:pt x="1358" y="3751"/>
                    <a:pt x="1286" y="3882"/>
                    <a:pt x="1275" y="4048"/>
                  </a:cubicBezTo>
                  <a:cubicBezTo>
                    <a:pt x="1251" y="4215"/>
                    <a:pt x="1310" y="4394"/>
                    <a:pt x="1417" y="4513"/>
                  </a:cubicBezTo>
                  <a:cubicBezTo>
                    <a:pt x="1453" y="4536"/>
                    <a:pt x="1477" y="4572"/>
                    <a:pt x="1513" y="4584"/>
                  </a:cubicBezTo>
                  <a:cubicBezTo>
                    <a:pt x="1465" y="4644"/>
                    <a:pt x="1453" y="4715"/>
                    <a:pt x="1453" y="4810"/>
                  </a:cubicBezTo>
                  <a:cubicBezTo>
                    <a:pt x="1453" y="5048"/>
                    <a:pt x="1644" y="5239"/>
                    <a:pt x="1882" y="5239"/>
                  </a:cubicBezTo>
                  <a:cubicBezTo>
                    <a:pt x="1965" y="5239"/>
                    <a:pt x="2048" y="5203"/>
                    <a:pt x="2120" y="5167"/>
                  </a:cubicBezTo>
                  <a:cubicBezTo>
                    <a:pt x="2346" y="5798"/>
                    <a:pt x="2822" y="6334"/>
                    <a:pt x="3453" y="6620"/>
                  </a:cubicBezTo>
                  <a:lnTo>
                    <a:pt x="3930" y="7096"/>
                  </a:lnTo>
                  <a:cubicBezTo>
                    <a:pt x="4073" y="7227"/>
                    <a:pt x="4251" y="7311"/>
                    <a:pt x="4430" y="7311"/>
                  </a:cubicBezTo>
                  <a:cubicBezTo>
                    <a:pt x="4608" y="7311"/>
                    <a:pt x="4787" y="7227"/>
                    <a:pt x="4918" y="7096"/>
                  </a:cubicBezTo>
                  <a:lnTo>
                    <a:pt x="5394" y="6620"/>
                  </a:lnTo>
                  <a:lnTo>
                    <a:pt x="5477" y="6572"/>
                  </a:lnTo>
                  <a:lnTo>
                    <a:pt x="5477" y="7144"/>
                  </a:lnTo>
                  <a:cubicBezTo>
                    <a:pt x="5477" y="7442"/>
                    <a:pt x="5692" y="7727"/>
                    <a:pt x="5978" y="7811"/>
                  </a:cubicBezTo>
                  <a:lnTo>
                    <a:pt x="6942" y="8096"/>
                  </a:lnTo>
                  <a:cubicBezTo>
                    <a:pt x="6573" y="8513"/>
                    <a:pt x="5537" y="9597"/>
                    <a:pt x="4406" y="10180"/>
                  </a:cubicBezTo>
                  <a:cubicBezTo>
                    <a:pt x="3275" y="9608"/>
                    <a:pt x="2251" y="8525"/>
                    <a:pt x="1882" y="8096"/>
                  </a:cubicBezTo>
                  <a:lnTo>
                    <a:pt x="2846" y="7811"/>
                  </a:lnTo>
                  <a:cubicBezTo>
                    <a:pt x="3144" y="7727"/>
                    <a:pt x="3334" y="7453"/>
                    <a:pt x="3334" y="7144"/>
                  </a:cubicBezTo>
                  <a:lnTo>
                    <a:pt x="3334" y="7013"/>
                  </a:lnTo>
                  <a:cubicBezTo>
                    <a:pt x="3334" y="6918"/>
                    <a:pt x="3263" y="6846"/>
                    <a:pt x="3180" y="6846"/>
                  </a:cubicBezTo>
                  <a:cubicBezTo>
                    <a:pt x="3084" y="6846"/>
                    <a:pt x="3013" y="6918"/>
                    <a:pt x="3013" y="7013"/>
                  </a:cubicBezTo>
                  <a:lnTo>
                    <a:pt x="3013" y="7144"/>
                  </a:lnTo>
                  <a:cubicBezTo>
                    <a:pt x="3013" y="7311"/>
                    <a:pt x="2906" y="7442"/>
                    <a:pt x="2739" y="7489"/>
                  </a:cubicBezTo>
                  <a:lnTo>
                    <a:pt x="882" y="8037"/>
                  </a:lnTo>
                  <a:cubicBezTo>
                    <a:pt x="358" y="8180"/>
                    <a:pt x="1" y="8680"/>
                    <a:pt x="1" y="9216"/>
                  </a:cubicBezTo>
                  <a:lnTo>
                    <a:pt x="1" y="11061"/>
                  </a:lnTo>
                  <a:cubicBezTo>
                    <a:pt x="1" y="11144"/>
                    <a:pt x="84" y="11216"/>
                    <a:pt x="167" y="11216"/>
                  </a:cubicBezTo>
                  <a:cubicBezTo>
                    <a:pt x="263" y="11216"/>
                    <a:pt x="334" y="11144"/>
                    <a:pt x="334" y="11061"/>
                  </a:cubicBezTo>
                  <a:lnTo>
                    <a:pt x="334" y="9216"/>
                  </a:lnTo>
                  <a:cubicBezTo>
                    <a:pt x="334" y="8823"/>
                    <a:pt x="596" y="8465"/>
                    <a:pt x="977" y="8358"/>
                  </a:cubicBezTo>
                  <a:lnTo>
                    <a:pt x="1513" y="8192"/>
                  </a:lnTo>
                  <a:cubicBezTo>
                    <a:pt x="1775" y="8525"/>
                    <a:pt x="2965" y="9847"/>
                    <a:pt x="4323" y="10501"/>
                  </a:cubicBezTo>
                  <a:cubicBezTo>
                    <a:pt x="4346" y="10525"/>
                    <a:pt x="4370" y="10525"/>
                    <a:pt x="4394" y="10525"/>
                  </a:cubicBezTo>
                  <a:cubicBezTo>
                    <a:pt x="4430" y="10525"/>
                    <a:pt x="4442" y="10525"/>
                    <a:pt x="4465" y="10501"/>
                  </a:cubicBezTo>
                  <a:cubicBezTo>
                    <a:pt x="5823" y="9847"/>
                    <a:pt x="7013" y="8525"/>
                    <a:pt x="7287" y="8192"/>
                  </a:cubicBezTo>
                  <a:lnTo>
                    <a:pt x="7823" y="8358"/>
                  </a:lnTo>
                  <a:cubicBezTo>
                    <a:pt x="8192" y="8465"/>
                    <a:pt x="8454" y="8823"/>
                    <a:pt x="8454" y="9216"/>
                  </a:cubicBezTo>
                  <a:lnTo>
                    <a:pt x="8454" y="11061"/>
                  </a:lnTo>
                  <a:cubicBezTo>
                    <a:pt x="8454" y="11144"/>
                    <a:pt x="8537" y="11216"/>
                    <a:pt x="8621" y="11216"/>
                  </a:cubicBezTo>
                  <a:cubicBezTo>
                    <a:pt x="8716" y="11216"/>
                    <a:pt x="8787" y="11144"/>
                    <a:pt x="8787" y="11061"/>
                  </a:cubicBezTo>
                  <a:lnTo>
                    <a:pt x="8787" y="9216"/>
                  </a:lnTo>
                  <a:cubicBezTo>
                    <a:pt x="8799" y="8692"/>
                    <a:pt x="8442" y="8215"/>
                    <a:pt x="7930" y="8049"/>
                  </a:cubicBezTo>
                  <a:lnTo>
                    <a:pt x="6061" y="7501"/>
                  </a:lnTo>
                  <a:cubicBezTo>
                    <a:pt x="5918" y="7453"/>
                    <a:pt x="5799" y="7311"/>
                    <a:pt x="5799" y="7156"/>
                  </a:cubicBezTo>
                  <a:lnTo>
                    <a:pt x="5799" y="6394"/>
                  </a:lnTo>
                  <a:cubicBezTo>
                    <a:pt x="6228" y="6096"/>
                    <a:pt x="6561" y="5668"/>
                    <a:pt x="6716" y="5179"/>
                  </a:cubicBezTo>
                  <a:cubicBezTo>
                    <a:pt x="6799" y="5215"/>
                    <a:pt x="6870" y="5251"/>
                    <a:pt x="6954" y="5251"/>
                  </a:cubicBezTo>
                  <a:cubicBezTo>
                    <a:pt x="7192" y="5251"/>
                    <a:pt x="7394" y="5060"/>
                    <a:pt x="7394" y="4822"/>
                  </a:cubicBezTo>
                  <a:cubicBezTo>
                    <a:pt x="7394" y="4727"/>
                    <a:pt x="7359" y="4655"/>
                    <a:pt x="7335" y="4596"/>
                  </a:cubicBezTo>
                  <a:cubicBezTo>
                    <a:pt x="7466" y="4489"/>
                    <a:pt x="7549" y="4346"/>
                    <a:pt x="7573" y="4179"/>
                  </a:cubicBezTo>
                  <a:cubicBezTo>
                    <a:pt x="7585" y="4013"/>
                    <a:pt x="7525" y="3834"/>
                    <a:pt x="7418" y="3715"/>
                  </a:cubicBezTo>
                  <a:cubicBezTo>
                    <a:pt x="7406" y="3691"/>
                    <a:pt x="7371" y="3679"/>
                    <a:pt x="7347" y="3643"/>
                  </a:cubicBezTo>
                  <a:cubicBezTo>
                    <a:pt x="7609" y="3393"/>
                    <a:pt x="7752" y="3096"/>
                    <a:pt x="7752" y="2798"/>
                  </a:cubicBezTo>
                  <a:cubicBezTo>
                    <a:pt x="7752" y="2334"/>
                    <a:pt x="7418" y="1917"/>
                    <a:pt x="6870" y="1607"/>
                  </a:cubicBezTo>
                  <a:lnTo>
                    <a:pt x="6870" y="1000"/>
                  </a:lnTo>
                  <a:cubicBezTo>
                    <a:pt x="6870" y="715"/>
                    <a:pt x="6692" y="453"/>
                    <a:pt x="6418" y="345"/>
                  </a:cubicBezTo>
                  <a:cubicBezTo>
                    <a:pt x="5835" y="119"/>
                    <a:pt x="5144" y="0"/>
                    <a:pt x="44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48"/>
            <p:cNvSpPr/>
            <p:nvPr/>
          </p:nvSpPr>
          <p:spPr>
            <a:xfrm>
              <a:off x="4992030" y="4361203"/>
              <a:ext cx="21923" cy="10581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8" y="334"/>
                  </a:cubicBezTo>
                  <a:lnTo>
                    <a:pt x="525" y="334"/>
                  </a:lnTo>
                  <a:cubicBezTo>
                    <a:pt x="608" y="334"/>
                    <a:pt x="691" y="250"/>
                    <a:pt x="691" y="167"/>
                  </a:cubicBezTo>
                  <a:cubicBezTo>
                    <a:pt x="691" y="72"/>
                    <a:pt x="608" y="0"/>
                    <a:pt x="5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48"/>
            <p:cNvSpPr/>
            <p:nvPr/>
          </p:nvSpPr>
          <p:spPr>
            <a:xfrm>
              <a:off x="5059191" y="4361203"/>
              <a:ext cx="21511" cy="10581"/>
            </a:xfrm>
            <a:custGeom>
              <a:avLst/>
              <a:gdLst/>
              <a:ahLst/>
              <a:cxnLst/>
              <a:rect l="l" t="t" r="r" b="b"/>
              <a:pathLst>
                <a:path w="679" h="334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lnTo>
                    <a:pt x="512" y="334"/>
                  </a:lnTo>
                  <a:cubicBezTo>
                    <a:pt x="607" y="334"/>
                    <a:pt x="679" y="250"/>
                    <a:pt x="679" y="167"/>
                  </a:cubicBezTo>
                  <a:cubicBezTo>
                    <a:pt x="679" y="72"/>
                    <a:pt x="607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1" name="Google Shape;1261;p148"/>
          <p:cNvGrpSpPr/>
          <p:nvPr/>
        </p:nvGrpSpPr>
        <p:grpSpPr>
          <a:xfrm>
            <a:off x="2274476" y="1881726"/>
            <a:ext cx="270104" cy="360233"/>
            <a:chOff x="6695051" y="4259351"/>
            <a:chExt cx="270104" cy="360233"/>
          </a:xfrm>
        </p:grpSpPr>
        <p:sp>
          <p:nvSpPr>
            <p:cNvPr id="1262" name="Google Shape;1262;p148"/>
            <p:cNvSpPr/>
            <p:nvPr/>
          </p:nvSpPr>
          <p:spPr>
            <a:xfrm>
              <a:off x="6790852" y="4383442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01"/>
                    <a:pt x="167" y="501"/>
                  </a:cubicBezTo>
                  <a:cubicBezTo>
                    <a:pt x="251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48"/>
            <p:cNvSpPr/>
            <p:nvPr/>
          </p:nvSpPr>
          <p:spPr>
            <a:xfrm>
              <a:off x="6858742" y="4383442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01"/>
                    <a:pt x="168" y="501"/>
                  </a:cubicBezTo>
                  <a:cubicBezTo>
                    <a:pt x="251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48"/>
            <p:cNvSpPr/>
            <p:nvPr/>
          </p:nvSpPr>
          <p:spPr>
            <a:xfrm>
              <a:off x="6695051" y="4259351"/>
              <a:ext cx="270104" cy="360233"/>
            </a:xfrm>
            <a:custGeom>
              <a:avLst/>
              <a:gdLst/>
              <a:ahLst/>
              <a:cxnLst/>
              <a:rect l="l" t="t" r="r" b="b"/>
              <a:pathLst>
                <a:path w="8526" h="11371" extrusionOk="0">
                  <a:moveTo>
                    <a:pt x="4263" y="310"/>
                  </a:moveTo>
                  <a:cubicBezTo>
                    <a:pt x="5835" y="310"/>
                    <a:pt x="7121" y="1596"/>
                    <a:pt x="7121" y="3168"/>
                  </a:cubicBezTo>
                  <a:lnTo>
                    <a:pt x="7121" y="3781"/>
                  </a:lnTo>
                  <a:lnTo>
                    <a:pt x="7121" y="3781"/>
                  </a:lnTo>
                  <a:cubicBezTo>
                    <a:pt x="7030" y="3736"/>
                    <a:pt x="6949" y="3703"/>
                    <a:pt x="6847" y="3703"/>
                  </a:cubicBezTo>
                  <a:lnTo>
                    <a:pt x="6763" y="3703"/>
                  </a:lnTo>
                  <a:cubicBezTo>
                    <a:pt x="6597" y="3703"/>
                    <a:pt x="6430" y="3680"/>
                    <a:pt x="6263" y="3632"/>
                  </a:cubicBezTo>
                  <a:cubicBezTo>
                    <a:pt x="6251" y="3628"/>
                    <a:pt x="6238" y="3627"/>
                    <a:pt x="6225" y="3627"/>
                  </a:cubicBezTo>
                  <a:cubicBezTo>
                    <a:pt x="6153" y="3627"/>
                    <a:pt x="6081" y="3680"/>
                    <a:pt x="6061" y="3751"/>
                  </a:cubicBezTo>
                  <a:cubicBezTo>
                    <a:pt x="6025" y="3846"/>
                    <a:pt x="6085" y="3930"/>
                    <a:pt x="6180" y="3965"/>
                  </a:cubicBezTo>
                  <a:cubicBezTo>
                    <a:pt x="6370" y="4025"/>
                    <a:pt x="6561" y="4037"/>
                    <a:pt x="6763" y="4037"/>
                  </a:cubicBezTo>
                  <a:lnTo>
                    <a:pt x="6847" y="4037"/>
                  </a:lnTo>
                  <a:cubicBezTo>
                    <a:pt x="7001" y="4037"/>
                    <a:pt x="7132" y="4156"/>
                    <a:pt x="7132" y="4322"/>
                  </a:cubicBezTo>
                  <a:cubicBezTo>
                    <a:pt x="7132" y="4477"/>
                    <a:pt x="7013" y="4596"/>
                    <a:pt x="6847" y="4596"/>
                  </a:cubicBezTo>
                  <a:lnTo>
                    <a:pt x="6740" y="4596"/>
                  </a:lnTo>
                  <a:lnTo>
                    <a:pt x="6740" y="4584"/>
                  </a:lnTo>
                  <a:cubicBezTo>
                    <a:pt x="6740" y="4489"/>
                    <a:pt x="6668" y="4418"/>
                    <a:pt x="6585" y="4418"/>
                  </a:cubicBezTo>
                  <a:cubicBezTo>
                    <a:pt x="6489" y="4418"/>
                    <a:pt x="6418" y="4489"/>
                    <a:pt x="6418" y="4584"/>
                  </a:cubicBezTo>
                  <a:cubicBezTo>
                    <a:pt x="6418" y="5775"/>
                    <a:pt x="5454" y="6739"/>
                    <a:pt x="4263" y="6739"/>
                  </a:cubicBezTo>
                  <a:cubicBezTo>
                    <a:pt x="3072" y="6739"/>
                    <a:pt x="2096" y="5775"/>
                    <a:pt x="2096" y="4584"/>
                  </a:cubicBezTo>
                  <a:cubicBezTo>
                    <a:pt x="2096" y="4489"/>
                    <a:pt x="2025" y="4418"/>
                    <a:pt x="1941" y="4418"/>
                  </a:cubicBezTo>
                  <a:cubicBezTo>
                    <a:pt x="1846" y="4418"/>
                    <a:pt x="1775" y="4489"/>
                    <a:pt x="1775" y="4584"/>
                  </a:cubicBezTo>
                  <a:lnTo>
                    <a:pt x="1775" y="4596"/>
                  </a:lnTo>
                  <a:lnTo>
                    <a:pt x="1667" y="4596"/>
                  </a:lnTo>
                  <a:cubicBezTo>
                    <a:pt x="1525" y="4596"/>
                    <a:pt x="1382" y="4477"/>
                    <a:pt x="1382" y="4322"/>
                  </a:cubicBezTo>
                  <a:cubicBezTo>
                    <a:pt x="1382" y="4168"/>
                    <a:pt x="1501" y="4037"/>
                    <a:pt x="1667" y="4037"/>
                  </a:cubicBezTo>
                  <a:lnTo>
                    <a:pt x="1763" y="4037"/>
                  </a:lnTo>
                  <a:cubicBezTo>
                    <a:pt x="2953" y="4037"/>
                    <a:pt x="3906" y="3013"/>
                    <a:pt x="4239" y="2560"/>
                  </a:cubicBezTo>
                  <a:lnTo>
                    <a:pt x="4275" y="2560"/>
                  </a:lnTo>
                  <a:cubicBezTo>
                    <a:pt x="4477" y="2834"/>
                    <a:pt x="4930" y="3334"/>
                    <a:pt x="5525" y="3680"/>
                  </a:cubicBezTo>
                  <a:cubicBezTo>
                    <a:pt x="5547" y="3694"/>
                    <a:pt x="5573" y="3701"/>
                    <a:pt x="5600" y="3701"/>
                  </a:cubicBezTo>
                  <a:cubicBezTo>
                    <a:pt x="5658" y="3701"/>
                    <a:pt x="5719" y="3669"/>
                    <a:pt x="5751" y="3620"/>
                  </a:cubicBezTo>
                  <a:cubicBezTo>
                    <a:pt x="5787" y="3549"/>
                    <a:pt x="5763" y="3441"/>
                    <a:pt x="5692" y="3394"/>
                  </a:cubicBezTo>
                  <a:cubicBezTo>
                    <a:pt x="5156" y="3084"/>
                    <a:pt x="4727" y="2608"/>
                    <a:pt x="4525" y="2358"/>
                  </a:cubicBezTo>
                  <a:cubicBezTo>
                    <a:pt x="4465" y="2263"/>
                    <a:pt x="4358" y="2215"/>
                    <a:pt x="4263" y="2215"/>
                  </a:cubicBezTo>
                  <a:cubicBezTo>
                    <a:pt x="4156" y="2215"/>
                    <a:pt x="4049" y="2263"/>
                    <a:pt x="3989" y="2358"/>
                  </a:cubicBezTo>
                  <a:cubicBezTo>
                    <a:pt x="3025" y="3572"/>
                    <a:pt x="2120" y="3703"/>
                    <a:pt x="1775" y="3703"/>
                  </a:cubicBezTo>
                  <a:lnTo>
                    <a:pt x="1679" y="3703"/>
                  </a:lnTo>
                  <a:cubicBezTo>
                    <a:pt x="1584" y="3703"/>
                    <a:pt x="1489" y="3739"/>
                    <a:pt x="1406" y="3787"/>
                  </a:cubicBezTo>
                  <a:lnTo>
                    <a:pt x="1406" y="3168"/>
                  </a:lnTo>
                  <a:cubicBezTo>
                    <a:pt x="1406" y="1596"/>
                    <a:pt x="2679" y="310"/>
                    <a:pt x="4263" y="310"/>
                  </a:cubicBezTo>
                  <a:close/>
                  <a:moveTo>
                    <a:pt x="6120" y="6239"/>
                  </a:moveTo>
                  <a:cubicBezTo>
                    <a:pt x="6144" y="6323"/>
                    <a:pt x="6192" y="6418"/>
                    <a:pt x="6251" y="6489"/>
                  </a:cubicBezTo>
                  <a:cubicBezTo>
                    <a:pt x="6263" y="6501"/>
                    <a:pt x="6263" y="6537"/>
                    <a:pt x="6251" y="6549"/>
                  </a:cubicBezTo>
                  <a:cubicBezTo>
                    <a:pt x="6120" y="6716"/>
                    <a:pt x="6061" y="6906"/>
                    <a:pt x="6061" y="7120"/>
                  </a:cubicBezTo>
                  <a:cubicBezTo>
                    <a:pt x="6061" y="7335"/>
                    <a:pt x="6132" y="7549"/>
                    <a:pt x="6263" y="7716"/>
                  </a:cubicBezTo>
                  <a:cubicBezTo>
                    <a:pt x="6287" y="7740"/>
                    <a:pt x="6287" y="7751"/>
                    <a:pt x="6263" y="7787"/>
                  </a:cubicBezTo>
                  <a:cubicBezTo>
                    <a:pt x="6192" y="7871"/>
                    <a:pt x="6132" y="7978"/>
                    <a:pt x="6108" y="8085"/>
                  </a:cubicBezTo>
                  <a:lnTo>
                    <a:pt x="5870" y="7990"/>
                  </a:lnTo>
                  <a:cubicBezTo>
                    <a:pt x="5644" y="7918"/>
                    <a:pt x="5513" y="7716"/>
                    <a:pt x="5513" y="7478"/>
                  </a:cubicBezTo>
                  <a:lnTo>
                    <a:pt x="5513" y="6739"/>
                  </a:lnTo>
                  <a:cubicBezTo>
                    <a:pt x="5751" y="6608"/>
                    <a:pt x="5942" y="6442"/>
                    <a:pt x="6120" y="6239"/>
                  </a:cubicBezTo>
                  <a:close/>
                  <a:moveTo>
                    <a:pt x="2394" y="6251"/>
                  </a:moveTo>
                  <a:cubicBezTo>
                    <a:pt x="2572" y="6442"/>
                    <a:pt x="2787" y="6620"/>
                    <a:pt x="3013" y="6751"/>
                  </a:cubicBezTo>
                  <a:lnTo>
                    <a:pt x="3013" y="7490"/>
                  </a:lnTo>
                  <a:cubicBezTo>
                    <a:pt x="3013" y="7728"/>
                    <a:pt x="2858" y="7918"/>
                    <a:pt x="2644" y="8002"/>
                  </a:cubicBezTo>
                  <a:lnTo>
                    <a:pt x="2418" y="8097"/>
                  </a:lnTo>
                  <a:cubicBezTo>
                    <a:pt x="2382" y="7990"/>
                    <a:pt x="2322" y="7894"/>
                    <a:pt x="2251" y="7799"/>
                  </a:cubicBezTo>
                  <a:cubicBezTo>
                    <a:pt x="2239" y="7763"/>
                    <a:pt x="2239" y="7751"/>
                    <a:pt x="2251" y="7728"/>
                  </a:cubicBezTo>
                  <a:cubicBezTo>
                    <a:pt x="2382" y="7561"/>
                    <a:pt x="2453" y="7347"/>
                    <a:pt x="2453" y="7144"/>
                  </a:cubicBezTo>
                  <a:cubicBezTo>
                    <a:pt x="2477" y="6918"/>
                    <a:pt x="2394" y="6716"/>
                    <a:pt x="2263" y="6561"/>
                  </a:cubicBezTo>
                  <a:cubicBezTo>
                    <a:pt x="2251" y="6549"/>
                    <a:pt x="2251" y="6525"/>
                    <a:pt x="2263" y="6501"/>
                  </a:cubicBezTo>
                  <a:cubicBezTo>
                    <a:pt x="2322" y="6430"/>
                    <a:pt x="2370" y="6347"/>
                    <a:pt x="2394" y="6251"/>
                  </a:cubicBezTo>
                  <a:close/>
                  <a:moveTo>
                    <a:pt x="1787" y="4954"/>
                  </a:moveTo>
                  <a:cubicBezTo>
                    <a:pt x="1834" y="5299"/>
                    <a:pt x="1953" y="5608"/>
                    <a:pt x="2120" y="5894"/>
                  </a:cubicBezTo>
                  <a:lnTo>
                    <a:pt x="2120" y="5954"/>
                  </a:lnTo>
                  <a:cubicBezTo>
                    <a:pt x="2120" y="6085"/>
                    <a:pt x="2072" y="6204"/>
                    <a:pt x="2001" y="6311"/>
                  </a:cubicBezTo>
                  <a:cubicBezTo>
                    <a:pt x="1894" y="6442"/>
                    <a:pt x="1894" y="6644"/>
                    <a:pt x="2001" y="6775"/>
                  </a:cubicBezTo>
                  <a:cubicBezTo>
                    <a:pt x="2084" y="6882"/>
                    <a:pt x="2120" y="7001"/>
                    <a:pt x="2120" y="7132"/>
                  </a:cubicBezTo>
                  <a:cubicBezTo>
                    <a:pt x="2120" y="7263"/>
                    <a:pt x="2072" y="7394"/>
                    <a:pt x="1977" y="7501"/>
                  </a:cubicBezTo>
                  <a:cubicBezTo>
                    <a:pt x="1858" y="7656"/>
                    <a:pt x="1858" y="7859"/>
                    <a:pt x="1977" y="8013"/>
                  </a:cubicBezTo>
                  <a:cubicBezTo>
                    <a:pt x="2025" y="8073"/>
                    <a:pt x="2072" y="8132"/>
                    <a:pt x="2084" y="8204"/>
                  </a:cubicBezTo>
                  <a:lnTo>
                    <a:pt x="1560" y="8383"/>
                  </a:lnTo>
                  <a:cubicBezTo>
                    <a:pt x="1465" y="8275"/>
                    <a:pt x="1382" y="8132"/>
                    <a:pt x="1382" y="7966"/>
                  </a:cubicBezTo>
                  <a:cubicBezTo>
                    <a:pt x="1382" y="7835"/>
                    <a:pt x="1429" y="7692"/>
                    <a:pt x="1525" y="7597"/>
                  </a:cubicBezTo>
                  <a:cubicBezTo>
                    <a:pt x="1644" y="7442"/>
                    <a:pt x="1644" y="7240"/>
                    <a:pt x="1525" y="7085"/>
                  </a:cubicBezTo>
                  <a:cubicBezTo>
                    <a:pt x="1429" y="6978"/>
                    <a:pt x="1382" y="6847"/>
                    <a:pt x="1382" y="6716"/>
                  </a:cubicBezTo>
                  <a:cubicBezTo>
                    <a:pt x="1382" y="6585"/>
                    <a:pt x="1429" y="6466"/>
                    <a:pt x="1501" y="6358"/>
                  </a:cubicBezTo>
                  <a:cubicBezTo>
                    <a:pt x="1608" y="6227"/>
                    <a:pt x="1608" y="6025"/>
                    <a:pt x="1501" y="5894"/>
                  </a:cubicBezTo>
                  <a:cubicBezTo>
                    <a:pt x="1417" y="5787"/>
                    <a:pt x="1382" y="5668"/>
                    <a:pt x="1382" y="5537"/>
                  </a:cubicBezTo>
                  <a:cubicBezTo>
                    <a:pt x="1382" y="5299"/>
                    <a:pt x="1525" y="5096"/>
                    <a:pt x="1727" y="5001"/>
                  </a:cubicBezTo>
                  <a:cubicBezTo>
                    <a:pt x="1739" y="4989"/>
                    <a:pt x="1775" y="4977"/>
                    <a:pt x="1787" y="4954"/>
                  </a:cubicBezTo>
                  <a:close/>
                  <a:moveTo>
                    <a:pt x="6716" y="4942"/>
                  </a:moveTo>
                  <a:cubicBezTo>
                    <a:pt x="6728" y="4954"/>
                    <a:pt x="6740" y="4977"/>
                    <a:pt x="6775" y="4989"/>
                  </a:cubicBezTo>
                  <a:cubicBezTo>
                    <a:pt x="6978" y="5073"/>
                    <a:pt x="7121" y="5287"/>
                    <a:pt x="7121" y="5525"/>
                  </a:cubicBezTo>
                  <a:cubicBezTo>
                    <a:pt x="7121" y="5656"/>
                    <a:pt x="7073" y="5775"/>
                    <a:pt x="7001" y="5882"/>
                  </a:cubicBezTo>
                  <a:cubicBezTo>
                    <a:pt x="6894" y="6013"/>
                    <a:pt x="6894" y="6204"/>
                    <a:pt x="7001" y="6347"/>
                  </a:cubicBezTo>
                  <a:cubicBezTo>
                    <a:pt x="7085" y="6442"/>
                    <a:pt x="7121" y="6561"/>
                    <a:pt x="7121" y="6704"/>
                  </a:cubicBezTo>
                  <a:cubicBezTo>
                    <a:pt x="7121" y="6835"/>
                    <a:pt x="7073" y="6966"/>
                    <a:pt x="6978" y="7073"/>
                  </a:cubicBezTo>
                  <a:cubicBezTo>
                    <a:pt x="6859" y="7240"/>
                    <a:pt x="6859" y="7442"/>
                    <a:pt x="7001" y="7597"/>
                  </a:cubicBezTo>
                  <a:cubicBezTo>
                    <a:pt x="7085" y="7692"/>
                    <a:pt x="7132" y="7835"/>
                    <a:pt x="7132" y="7966"/>
                  </a:cubicBezTo>
                  <a:cubicBezTo>
                    <a:pt x="7132" y="8132"/>
                    <a:pt x="7073" y="8275"/>
                    <a:pt x="6954" y="8383"/>
                  </a:cubicBezTo>
                  <a:lnTo>
                    <a:pt x="6418" y="8192"/>
                  </a:lnTo>
                  <a:cubicBezTo>
                    <a:pt x="6442" y="8109"/>
                    <a:pt x="6478" y="8049"/>
                    <a:pt x="6525" y="7990"/>
                  </a:cubicBezTo>
                  <a:cubicBezTo>
                    <a:pt x="6644" y="7847"/>
                    <a:pt x="6644" y="7632"/>
                    <a:pt x="6525" y="7490"/>
                  </a:cubicBezTo>
                  <a:cubicBezTo>
                    <a:pt x="6430" y="7382"/>
                    <a:pt x="6382" y="7251"/>
                    <a:pt x="6382" y="7120"/>
                  </a:cubicBezTo>
                  <a:cubicBezTo>
                    <a:pt x="6382" y="6978"/>
                    <a:pt x="6430" y="6859"/>
                    <a:pt x="6501" y="6763"/>
                  </a:cubicBezTo>
                  <a:cubicBezTo>
                    <a:pt x="6609" y="6620"/>
                    <a:pt x="6609" y="6430"/>
                    <a:pt x="6501" y="6299"/>
                  </a:cubicBezTo>
                  <a:cubicBezTo>
                    <a:pt x="6418" y="6192"/>
                    <a:pt x="6382" y="6073"/>
                    <a:pt x="6382" y="5942"/>
                  </a:cubicBezTo>
                  <a:lnTo>
                    <a:pt x="6382" y="5882"/>
                  </a:lnTo>
                  <a:cubicBezTo>
                    <a:pt x="6549" y="5596"/>
                    <a:pt x="6668" y="5287"/>
                    <a:pt x="6716" y="4942"/>
                  </a:cubicBezTo>
                  <a:close/>
                  <a:moveTo>
                    <a:pt x="5180" y="6918"/>
                  </a:moveTo>
                  <a:lnTo>
                    <a:pt x="5180" y="7490"/>
                  </a:lnTo>
                  <a:cubicBezTo>
                    <a:pt x="5180" y="7847"/>
                    <a:pt x="5394" y="8156"/>
                    <a:pt x="5716" y="8287"/>
                  </a:cubicBezTo>
                  <a:cubicBezTo>
                    <a:pt x="5680" y="8561"/>
                    <a:pt x="5597" y="8799"/>
                    <a:pt x="5442" y="9025"/>
                  </a:cubicBezTo>
                  <a:cubicBezTo>
                    <a:pt x="5382" y="9097"/>
                    <a:pt x="5406" y="9204"/>
                    <a:pt x="5477" y="9264"/>
                  </a:cubicBezTo>
                  <a:cubicBezTo>
                    <a:pt x="5513" y="9275"/>
                    <a:pt x="5537" y="9287"/>
                    <a:pt x="5585" y="9287"/>
                  </a:cubicBezTo>
                  <a:cubicBezTo>
                    <a:pt x="5620" y="9287"/>
                    <a:pt x="5692" y="9264"/>
                    <a:pt x="5716" y="9216"/>
                  </a:cubicBezTo>
                  <a:cubicBezTo>
                    <a:pt x="5894" y="8978"/>
                    <a:pt x="6001" y="8692"/>
                    <a:pt x="6049" y="8406"/>
                  </a:cubicBezTo>
                  <a:lnTo>
                    <a:pt x="6585" y="8609"/>
                  </a:lnTo>
                  <a:cubicBezTo>
                    <a:pt x="6466" y="9109"/>
                    <a:pt x="6192" y="9573"/>
                    <a:pt x="5787" y="9918"/>
                  </a:cubicBezTo>
                  <a:cubicBezTo>
                    <a:pt x="5370" y="10288"/>
                    <a:pt x="4823" y="10490"/>
                    <a:pt x="4263" y="10490"/>
                  </a:cubicBezTo>
                  <a:cubicBezTo>
                    <a:pt x="3692" y="10490"/>
                    <a:pt x="3156" y="10288"/>
                    <a:pt x="2727" y="9930"/>
                  </a:cubicBezTo>
                  <a:cubicBezTo>
                    <a:pt x="2322" y="9585"/>
                    <a:pt x="2060" y="9109"/>
                    <a:pt x="1965" y="8609"/>
                  </a:cubicBezTo>
                  <a:lnTo>
                    <a:pt x="2501" y="8406"/>
                  </a:lnTo>
                  <a:cubicBezTo>
                    <a:pt x="2560" y="8799"/>
                    <a:pt x="2739" y="9168"/>
                    <a:pt x="3025" y="9442"/>
                  </a:cubicBezTo>
                  <a:cubicBezTo>
                    <a:pt x="3346" y="9764"/>
                    <a:pt x="3799" y="9930"/>
                    <a:pt x="4263" y="9930"/>
                  </a:cubicBezTo>
                  <a:cubicBezTo>
                    <a:pt x="4561" y="9930"/>
                    <a:pt x="4858" y="9859"/>
                    <a:pt x="5120" y="9704"/>
                  </a:cubicBezTo>
                  <a:cubicBezTo>
                    <a:pt x="5192" y="9656"/>
                    <a:pt x="5227" y="9561"/>
                    <a:pt x="5180" y="9478"/>
                  </a:cubicBezTo>
                  <a:cubicBezTo>
                    <a:pt x="5147" y="9429"/>
                    <a:pt x="5091" y="9402"/>
                    <a:pt x="5033" y="9402"/>
                  </a:cubicBezTo>
                  <a:cubicBezTo>
                    <a:pt x="5006" y="9402"/>
                    <a:pt x="4979" y="9407"/>
                    <a:pt x="4954" y="9418"/>
                  </a:cubicBezTo>
                  <a:cubicBezTo>
                    <a:pt x="4751" y="9537"/>
                    <a:pt x="4501" y="9597"/>
                    <a:pt x="4263" y="9597"/>
                  </a:cubicBezTo>
                  <a:cubicBezTo>
                    <a:pt x="3501" y="9597"/>
                    <a:pt x="2894" y="9037"/>
                    <a:pt x="2834" y="8287"/>
                  </a:cubicBezTo>
                  <a:cubicBezTo>
                    <a:pt x="3144" y="8156"/>
                    <a:pt x="3370" y="7835"/>
                    <a:pt x="3370" y="7490"/>
                  </a:cubicBezTo>
                  <a:lnTo>
                    <a:pt x="3370" y="6918"/>
                  </a:lnTo>
                  <a:cubicBezTo>
                    <a:pt x="3644" y="7025"/>
                    <a:pt x="3942" y="7085"/>
                    <a:pt x="4275" y="7085"/>
                  </a:cubicBezTo>
                  <a:cubicBezTo>
                    <a:pt x="4584" y="7085"/>
                    <a:pt x="4894" y="7025"/>
                    <a:pt x="5180" y="6918"/>
                  </a:cubicBezTo>
                  <a:close/>
                  <a:moveTo>
                    <a:pt x="4263" y="1"/>
                  </a:moveTo>
                  <a:cubicBezTo>
                    <a:pt x="2489" y="1"/>
                    <a:pt x="1060" y="1429"/>
                    <a:pt x="1060" y="3203"/>
                  </a:cubicBezTo>
                  <a:lnTo>
                    <a:pt x="1060" y="4346"/>
                  </a:lnTo>
                  <a:cubicBezTo>
                    <a:pt x="1060" y="4573"/>
                    <a:pt x="1179" y="4751"/>
                    <a:pt x="1346" y="4870"/>
                  </a:cubicBezTo>
                  <a:cubicBezTo>
                    <a:pt x="1167" y="5037"/>
                    <a:pt x="1060" y="5275"/>
                    <a:pt x="1060" y="5537"/>
                  </a:cubicBezTo>
                  <a:cubicBezTo>
                    <a:pt x="1060" y="5751"/>
                    <a:pt x="1132" y="5954"/>
                    <a:pt x="1251" y="6108"/>
                  </a:cubicBezTo>
                  <a:cubicBezTo>
                    <a:pt x="1263" y="6120"/>
                    <a:pt x="1263" y="6144"/>
                    <a:pt x="1251" y="6168"/>
                  </a:cubicBezTo>
                  <a:cubicBezTo>
                    <a:pt x="1120" y="6323"/>
                    <a:pt x="1060" y="6525"/>
                    <a:pt x="1060" y="6728"/>
                  </a:cubicBezTo>
                  <a:cubicBezTo>
                    <a:pt x="1060" y="6942"/>
                    <a:pt x="1132" y="7144"/>
                    <a:pt x="1263" y="7311"/>
                  </a:cubicBezTo>
                  <a:cubicBezTo>
                    <a:pt x="1286" y="7335"/>
                    <a:pt x="1286" y="7359"/>
                    <a:pt x="1263" y="7382"/>
                  </a:cubicBezTo>
                  <a:cubicBezTo>
                    <a:pt x="1132" y="7549"/>
                    <a:pt x="1060" y="7751"/>
                    <a:pt x="1060" y="7966"/>
                  </a:cubicBezTo>
                  <a:cubicBezTo>
                    <a:pt x="1060" y="8156"/>
                    <a:pt x="1120" y="8347"/>
                    <a:pt x="1239" y="8502"/>
                  </a:cubicBezTo>
                  <a:lnTo>
                    <a:pt x="822" y="8644"/>
                  </a:lnTo>
                  <a:cubicBezTo>
                    <a:pt x="334" y="8823"/>
                    <a:pt x="1" y="9287"/>
                    <a:pt x="1" y="9811"/>
                  </a:cubicBezTo>
                  <a:lnTo>
                    <a:pt x="1" y="11192"/>
                  </a:lnTo>
                  <a:cubicBezTo>
                    <a:pt x="1" y="11288"/>
                    <a:pt x="72" y="11359"/>
                    <a:pt x="167" y="11359"/>
                  </a:cubicBezTo>
                  <a:cubicBezTo>
                    <a:pt x="251" y="11359"/>
                    <a:pt x="334" y="11288"/>
                    <a:pt x="334" y="11192"/>
                  </a:cubicBezTo>
                  <a:lnTo>
                    <a:pt x="334" y="9811"/>
                  </a:lnTo>
                  <a:cubicBezTo>
                    <a:pt x="334" y="9418"/>
                    <a:pt x="560" y="9085"/>
                    <a:pt x="929" y="8966"/>
                  </a:cubicBezTo>
                  <a:lnTo>
                    <a:pt x="1656" y="8704"/>
                  </a:lnTo>
                  <a:cubicBezTo>
                    <a:pt x="1775" y="9275"/>
                    <a:pt x="2072" y="9787"/>
                    <a:pt x="2513" y="10180"/>
                  </a:cubicBezTo>
                  <a:cubicBezTo>
                    <a:pt x="3013" y="10597"/>
                    <a:pt x="3620" y="10835"/>
                    <a:pt x="4263" y="10835"/>
                  </a:cubicBezTo>
                  <a:cubicBezTo>
                    <a:pt x="4894" y="10835"/>
                    <a:pt x="5525" y="10597"/>
                    <a:pt x="6013" y="10180"/>
                  </a:cubicBezTo>
                  <a:cubicBezTo>
                    <a:pt x="6442" y="9787"/>
                    <a:pt x="6763" y="9287"/>
                    <a:pt x="6859" y="8728"/>
                  </a:cubicBezTo>
                  <a:lnTo>
                    <a:pt x="7597" y="8978"/>
                  </a:lnTo>
                  <a:cubicBezTo>
                    <a:pt x="7954" y="9109"/>
                    <a:pt x="8192" y="9454"/>
                    <a:pt x="8192" y="9823"/>
                  </a:cubicBezTo>
                  <a:lnTo>
                    <a:pt x="8192" y="11204"/>
                  </a:lnTo>
                  <a:cubicBezTo>
                    <a:pt x="8192" y="11300"/>
                    <a:pt x="8264" y="11371"/>
                    <a:pt x="8347" y="11371"/>
                  </a:cubicBezTo>
                  <a:cubicBezTo>
                    <a:pt x="8442" y="11371"/>
                    <a:pt x="8514" y="11300"/>
                    <a:pt x="8514" y="11204"/>
                  </a:cubicBezTo>
                  <a:lnTo>
                    <a:pt x="8514" y="9823"/>
                  </a:lnTo>
                  <a:cubicBezTo>
                    <a:pt x="8525" y="9287"/>
                    <a:pt x="8204" y="8823"/>
                    <a:pt x="7692" y="8644"/>
                  </a:cubicBezTo>
                  <a:lnTo>
                    <a:pt x="7275" y="8502"/>
                  </a:lnTo>
                  <a:cubicBezTo>
                    <a:pt x="7382" y="8347"/>
                    <a:pt x="7454" y="8156"/>
                    <a:pt x="7454" y="7966"/>
                  </a:cubicBezTo>
                  <a:cubicBezTo>
                    <a:pt x="7454" y="7751"/>
                    <a:pt x="7382" y="7549"/>
                    <a:pt x="7251" y="7382"/>
                  </a:cubicBezTo>
                  <a:cubicBezTo>
                    <a:pt x="7240" y="7347"/>
                    <a:pt x="7240" y="7335"/>
                    <a:pt x="7251" y="7311"/>
                  </a:cubicBezTo>
                  <a:cubicBezTo>
                    <a:pt x="7382" y="7144"/>
                    <a:pt x="7454" y="6942"/>
                    <a:pt x="7454" y="6728"/>
                  </a:cubicBezTo>
                  <a:cubicBezTo>
                    <a:pt x="7454" y="6525"/>
                    <a:pt x="7382" y="6311"/>
                    <a:pt x="7263" y="6168"/>
                  </a:cubicBezTo>
                  <a:cubicBezTo>
                    <a:pt x="7251" y="6144"/>
                    <a:pt x="7251" y="6120"/>
                    <a:pt x="7263" y="6108"/>
                  </a:cubicBezTo>
                  <a:cubicBezTo>
                    <a:pt x="7394" y="5942"/>
                    <a:pt x="7454" y="5751"/>
                    <a:pt x="7454" y="5537"/>
                  </a:cubicBezTo>
                  <a:cubicBezTo>
                    <a:pt x="7454" y="5287"/>
                    <a:pt x="7359" y="5037"/>
                    <a:pt x="7180" y="4870"/>
                  </a:cubicBezTo>
                  <a:cubicBezTo>
                    <a:pt x="7335" y="4763"/>
                    <a:pt x="7454" y="4573"/>
                    <a:pt x="7454" y="4358"/>
                  </a:cubicBezTo>
                  <a:lnTo>
                    <a:pt x="7454" y="3203"/>
                  </a:lnTo>
                  <a:cubicBezTo>
                    <a:pt x="7454" y="1441"/>
                    <a:pt x="6025" y="1"/>
                    <a:pt x="4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48"/>
            <p:cNvSpPr/>
            <p:nvPr/>
          </p:nvSpPr>
          <p:spPr>
            <a:xfrm>
              <a:off x="6799152" y="4414362"/>
              <a:ext cx="61523" cy="33232"/>
            </a:xfrm>
            <a:custGeom>
              <a:avLst/>
              <a:gdLst/>
              <a:ahLst/>
              <a:cxnLst/>
              <a:rect l="l" t="t" r="r" b="b"/>
              <a:pathLst>
                <a:path w="1942" h="1049" extrusionOk="0">
                  <a:moveTo>
                    <a:pt x="1572" y="334"/>
                  </a:moveTo>
                  <a:cubicBezTo>
                    <a:pt x="1489" y="561"/>
                    <a:pt x="1251" y="715"/>
                    <a:pt x="977" y="715"/>
                  </a:cubicBezTo>
                  <a:cubicBezTo>
                    <a:pt x="691" y="715"/>
                    <a:pt x="453" y="561"/>
                    <a:pt x="358" y="334"/>
                  </a:cubicBezTo>
                  <a:close/>
                  <a:moveTo>
                    <a:pt x="167" y="1"/>
                  </a:moveTo>
                  <a:cubicBezTo>
                    <a:pt x="84" y="1"/>
                    <a:pt x="1" y="84"/>
                    <a:pt x="1" y="168"/>
                  </a:cubicBezTo>
                  <a:cubicBezTo>
                    <a:pt x="1" y="656"/>
                    <a:pt x="441" y="1049"/>
                    <a:pt x="977" y="1049"/>
                  </a:cubicBezTo>
                  <a:cubicBezTo>
                    <a:pt x="1513" y="1049"/>
                    <a:pt x="1941" y="644"/>
                    <a:pt x="1941" y="168"/>
                  </a:cubicBezTo>
                  <a:cubicBezTo>
                    <a:pt x="1941" y="84"/>
                    <a:pt x="1870" y="1"/>
                    <a:pt x="17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6" name="Google Shape;1266;p148"/>
          <p:cNvGrpSpPr/>
          <p:nvPr/>
        </p:nvGrpSpPr>
        <p:grpSpPr>
          <a:xfrm>
            <a:off x="433350" y="98925"/>
            <a:ext cx="559500" cy="114600"/>
            <a:chOff x="433350" y="98925"/>
            <a:chExt cx="559500" cy="114600"/>
          </a:xfrm>
        </p:grpSpPr>
        <p:sp>
          <p:nvSpPr>
            <p:cNvPr id="1267" name="Google Shape;1267;p148"/>
            <p:cNvSpPr/>
            <p:nvPr/>
          </p:nvSpPr>
          <p:spPr>
            <a:xfrm>
              <a:off x="43335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48"/>
            <p:cNvSpPr/>
            <p:nvPr/>
          </p:nvSpPr>
          <p:spPr>
            <a:xfrm>
              <a:off x="65580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48"/>
            <p:cNvSpPr/>
            <p:nvPr/>
          </p:nvSpPr>
          <p:spPr>
            <a:xfrm>
              <a:off x="878250" y="98925"/>
              <a:ext cx="114600" cy="114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0" name="Google Shape;1270;p148"/>
          <p:cNvSpPr txBox="1">
            <a:spLocks noGrp="1"/>
          </p:cNvSpPr>
          <p:nvPr>
            <p:ph type="title" idx="2"/>
          </p:nvPr>
        </p:nvSpPr>
        <p:spPr>
          <a:xfrm>
            <a:off x="1128375" y="2655475"/>
            <a:ext cx="25623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БАКАЛАВРИАТ</a:t>
            </a:r>
            <a:endParaRPr sz="2200" b="1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71" name="Google Shape;1271;p148"/>
          <p:cNvSpPr txBox="1">
            <a:spLocks noGrp="1"/>
          </p:cNvSpPr>
          <p:nvPr>
            <p:ph type="title" idx="3"/>
          </p:nvPr>
        </p:nvSpPr>
        <p:spPr>
          <a:xfrm>
            <a:off x="5609024" y="2655475"/>
            <a:ext cx="2647079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МАГИСТРАТУРА</a:t>
            </a:r>
            <a:endParaRPr sz="2100" b="1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72" name="Google Shape;1272;p148"/>
          <p:cNvSpPr txBox="1">
            <a:spLocks noGrp="1"/>
          </p:cNvSpPr>
          <p:nvPr>
            <p:ph type="subTitle" idx="1"/>
          </p:nvPr>
        </p:nvSpPr>
        <p:spPr>
          <a:xfrm>
            <a:off x="4959225" y="2976189"/>
            <a:ext cx="3915600" cy="10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ru-RU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г</a:t>
            </a:r>
            <a:r>
              <a:rPr lang="en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отов </a:t>
            </a:r>
            <a:r>
              <a:rPr lang="en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 системному анализу, экспертизе и модернизации технологических процессов в сфере библиотечно-информационной </a:t>
            </a:r>
            <a:r>
              <a:rPr lang="en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деятельности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273" name="Google Shape;1273;p148"/>
          <p:cNvGrpSpPr/>
          <p:nvPr/>
        </p:nvGrpSpPr>
        <p:grpSpPr>
          <a:xfrm>
            <a:off x="4174049" y="2893453"/>
            <a:ext cx="728274" cy="603650"/>
            <a:chOff x="4768325" y="2163475"/>
            <a:chExt cx="59700" cy="46725"/>
          </a:xfrm>
        </p:grpSpPr>
        <p:sp>
          <p:nvSpPr>
            <p:cNvPr id="1274" name="Google Shape;1274;p148"/>
            <p:cNvSpPr/>
            <p:nvPr/>
          </p:nvSpPr>
          <p:spPr>
            <a:xfrm>
              <a:off x="4768325" y="2163475"/>
              <a:ext cx="35375" cy="46725"/>
            </a:xfrm>
            <a:custGeom>
              <a:avLst/>
              <a:gdLst/>
              <a:ahLst/>
              <a:cxnLst/>
              <a:rect l="l" t="t" r="r" b="b"/>
              <a:pathLst>
                <a:path w="1415" h="1869" extrusionOk="0">
                  <a:moveTo>
                    <a:pt x="0" y="0"/>
                  </a:moveTo>
                  <a:lnTo>
                    <a:pt x="895" y="931"/>
                  </a:lnTo>
                  <a:lnTo>
                    <a:pt x="0" y="1868"/>
                  </a:lnTo>
                  <a:lnTo>
                    <a:pt x="520" y="1868"/>
                  </a:lnTo>
                  <a:lnTo>
                    <a:pt x="1414" y="93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48"/>
            <p:cNvSpPr/>
            <p:nvPr/>
          </p:nvSpPr>
          <p:spPr>
            <a:xfrm>
              <a:off x="4792475" y="2163475"/>
              <a:ext cx="35550" cy="46725"/>
            </a:xfrm>
            <a:custGeom>
              <a:avLst/>
              <a:gdLst/>
              <a:ahLst/>
              <a:cxnLst/>
              <a:rect l="l" t="t" r="r" b="b"/>
              <a:pathLst>
                <a:path w="1422" h="1869" extrusionOk="0">
                  <a:moveTo>
                    <a:pt x="1" y="0"/>
                  </a:moveTo>
                  <a:lnTo>
                    <a:pt x="895" y="931"/>
                  </a:lnTo>
                  <a:lnTo>
                    <a:pt x="1" y="1868"/>
                  </a:lnTo>
                  <a:lnTo>
                    <a:pt x="527" y="1868"/>
                  </a:lnTo>
                  <a:lnTo>
                    <a:pt x="1422" y="931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6" name="Google Shape;1276;p148"/>
          <p:cNvSpPr txBox="1">
            <a:spLocks noGrp="1"/>
          </p:cNvSpPr>
          <p:nvPr>
            <p:ph type="title"/>
          </p:nvPr>
        </p:nvSpPr>
        <p:spPr>
          <a:xfrm>
            <a:off x="489775" y="765238"/>
            <a:ext cx="8046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latin typeface="Montserrat Medium"/>
                <a:ea typeface="Montserrat Medium"/>
                <a:cs typeface="Montserrat Medium"/>
                <a:sym typeface="Montserrat Medium"/>
              </a:rPr>
              <a:t>ПРЕЕМСТВЕННОСТЬ ПРОФЕССИОНАЛЬНЫХ КОМПЕТЕНЦИЙ</a:t>
            </a:r>
            <a:endParaRPr sz="2100" b="1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p149"/>
          <p:cNvSpPr/>
          <p:nvPr/>
        </p:nvSpPr>
        <p:spPr>
          <a:xfrm>
            <a:off x="2084927" y="1737238"/>
            <a:ext cx="649200" cy="6492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149"/>
          <p:cNvSpPr/>
          <p:nvPr/>
        </p:nvSpPr>
        <p:spPr>
          <a:xfrm>
            <a:off x="6489377" y="1737238"/>
            <a:ext cx="649200" cy="6492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3" name="Google Shape;1283;p149"/>
          <p:cNvGrpSpPr/>
          <p:nvPr/>
        </p:nvGrpSpPr>
        <p:grpSpPr>
          <a:xfrm>
            <a:off x="6674584" y="1884185"/>
            <a:ext cx="278784" cy="355323"/>
            <a:chOff x="4896609" y="4260872"/>
            <a:chExt cx="278784" cy="355323"/>
          </a:xfrm>
        </p:grpSpPr>
        <p:sp>
          <p:nvSpPr>
            <p:cNvPr id="1284" name="Google Shape;1284;p149"/>
            <p:cNvSpPr/>
            <p:nvPr/>
          </p:nvSpPr>
          <p:spPr>
            <a:xfrm>
              <a:off x="4997700" y="4378151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346"/>
                  </a:lnTo>
                  <a:cubicBezTo>
                    <a:pt x="0" y="430"/>
                    <a:pt x="72" y="513"/>
                    <a:pt x="167" y="513"/>
                  </a:cubicBezTo>
                  <a:cubicBezTo>
                    <a:pt x="250" y="513"/>
                    <a:pt x="322" y="430"/>
                    <a:pt x="322" y="346"/>
                  </a:cubicBezTo>
                  <a:lnTo>
                    <a:pt x="322" y="168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49"/>
            <p:cNvSpPr/>
            <p:nvPr/>
          </p:nvSpPr>
          <p:spPr>
            <a:xfrm>
              <a:off x="5064830" y="4378151"/>
              <a:ext cx="10233" cy="16252"/>
            </a:xfrm>
            <a:custGeom>
              <a:avLst/>
              <a:gdLst/>
              <a:ahLst/>
              <a:cxnLst/>
              <a:rect l="l" t="t" r="r" b="b"/>
              <a:pathLst>
                <a:path w="323" h="513" extrusionOk="0">
                  <a:moveTo>
                    <a:pt x="156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346"/>
                  </a:lnTo>
                  <a:cubicBezTo>
                    <a:pt x="1" y="430"/>
                    <a:pt x="72" y="513"/>
                    <a:pt x="156" y="513"/>
                  </a:cubicBezTo>
                  <a:cubicBezTo>
                    <a:pt x="251" y="513"/>
                    <a:pt x="322" y="430"/>
                    <a:pt x="322" y="346"/>
                  </a:cubicBezTo>
                  <a:lnTo>
                    <a:pt x="322" y="168"/>
                  </a:ln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49"/>
            <p:cNvSpPr/>
            <p:nvPr/>
          </p:nvSpPr>
          <p:spPr>
            <a:xfrm>
              <a:off x="5013160" y="4417498"/>
              <a:ext cx="46063" cy="15777"/>
            </a:xfrm>
            <a:custGeom>
              <a:avLst/>
              <a:gdLst/>
              <a:ahLst/>
              <a:cxnLst/>
              <a:rect l="l" t="t" r="r" b="b"/>
              <a:pathLst>
                <a:path w="1454" h="498" extrusionOk="0">
                  <a:moveTo>
                    <a:pt x="188" y="0"/>
                  </a:moveTo>
                  <a:cubicBezTo>
                    <a:pt x="146" y="0"/>
                    <a:pt x="102" y="15"/>
                    <a:pt x="60" y="45"/>
                  </a:cubicBezTo>
                  <a:cubicBezTo>
                    <a:pt x="1" y="104"/>
                    <a:pt x="1" y="200"/>
                    <a:pt x="60" y="283"/>
                  </a:cubicBezTo>
                  <a:cubicBezTo>
                    <a:pt x="215" y="414"/>
                    <a:pt x="453" y="497"/>
                    <a:pt x="703" y="497"/>
                  </a:cubicBezTo>
                  <a:cubicBezTo>
                    <a:pt x="953" y="497"/>
                    <a:pt x="1215" y="414"/>
                    <a:pt x="1346" y="283"/>
                  </a:cubicBezTo>
                  <a:cubicBezTo>
                    <a:pt x="1453" y="200"/>
                    <a:pt x="1453" y="104"/>
                    <a:pt x="1370" y="45"/>
                  </a:cubicBezTo>
                  <a:cubicBezTo>
                    <a:pt x="1340" y="15"/>
                    <a:pt x="1301" y="0"/>
                    <a:pt x="1260" y="0"/>
                  </a:cubicBezTo>
                  <a:cubicBezTo>
                    <a:pt x="1218" y="0"/>
                    <a:pt x="1173" y="15"/>
                    <a:pt x="1132" y="45"/>
                  </a:cubicBezTo>
                  <a:cubicBezTo>
                    <a:pt x="1072" y="104"/>
                    <a:pt x="929" y="176"/>
                    <a:pt x="715" y="176"/>
                  </a:cubicBezTo>
                  <a:cubicBezTo>
                    <a:pt x="513" y="176"/>
                    <a:pt x="358" y="104"/>
                    <a:pt x="298" y="45"/>
                  </a:cubicBezTo>
                  <a:cubicBezTo>
                    <a:pt x="268" y="15"/>
                    <a:pt x="230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49"/>
            <p:cNvSpPr/>
            <p:nvPr/>
          </p:nvSpPr>
          <p:spPr>
            <a:xfrm>
              <a:off x="4896609" y="4260872"/>
              <a:ext cx="278784" cy="355323"/>
            </a:xfrm>
            <a:custGeom>
              <a:avLst/>
              <a:gdLst/>
              <a:ahLst/>
              <a:cxnLst/>
              <a:rect l="l" t="t" r="r" b="b"/>
              <a:pathLst>
                <a:path w="8800" h="11216" extrusionOk="0">
                  <a:moveTo>
                    <a:pt x="4418" y="322"/>
                  </a:moveTo>
                  <a:cubicBezTo>
                    <a:pt x="5108" y="322"/>
                    <a:pt x="5751" y="441"/>
                    <a:pt x="6299" y="655"/>
                  </a:cubicBezTo>
                  <a:cubicBezTo>
                    <a:pt x="6454" y="715"/>
                    <a:pt x="6537" y="845"/>
                    <a:pt x="6537" y="1000"/>
                  </a:cubicBezTo>
                  <a:lnTo>
                    <a:pt x="6537" y="1441"/>
                  </a:lnTo>
                  <a:cubicBezTo>
                    <a:pt x="5978" y="1203"/>
                    <a:pt x="5227" y="1048"/>
                    <a:pt x="4418" y="1048"/>
                  </a:cubicBezTo>
                  <a:cubicBezTo>
                    <a:pt x="3596" y="1048"/>
                    <a:pt x="2870" y="1203"/>
                    <a:pt x="2287" y="1441"/>
                  </a:cubicBezTo>
                  <a:lnTo>
                    <a:pt x="2287" y="1000"/>
                  </a:lnTo>
                  <a:cubicBezTo>
                    <a:pt x="2287" y="845"/>
                    <a:pt x="2394" y="715"/>
                    <a:pt x="2525" y="655"/>
                  </a:cubicBezTo>
                  <a:cubicBezTo>
                    <a:pt x="3060" y="441"/>
                    <a:pt x="3715" y="322"/>
                    <a:pt x="4418" y="322"/>
                  </a:cubicBezTo>
                  <a:close/>
                  <a:moveTo>
                    <a:pt x="1870" y="4715"/>
                  </a:moveTo>
                  <a:cubicBezTo>
                    <a:pt x="1929" y="4715"/>
                    <a:pt x="1977" y="4763"/>
                    <a:pt x="1977" y="4822"/>
                  </a:cubicBezTo>
                  <a:cubicBezTo>
                    <a:pt x="1953" y="4882"/>
                    <a:pt x="1917" y="4929"/>
                    <a:pt x="1870" y="4929"/>
                  </a:cubicBezTo>
                  <a:cubicBezTo>
                    <a:pt x="1810" y="4929"/>
                    <a:pt x="1763" y="4882"/>
                    <a:pt x="1763" y="4822"/>
                  </a:cubicBezTo>
                  <a:cubicBezTo>
                    <a:pt x="1763" y="4763"/>
                    <a:pt x="1810" y="4715"/>
                    <a:pt x="1870" y="4715"/>
                  </a:cubicBezTo>
                  <a:close/>
                  <a:moveTo>
                    <a:pt x="6954" y="4715"/>
                  </a:moveTo>
                  <a:cubicBezTo>
                    <a:pt x="7013" y="4715"/>
                    <a:pt x="7061" y="4763"/>
                    <a:pt x="7061" y="4822"/>
                  </a:cubicBezTo>
                  <a:cubicBezTo>
                    <a:pt x="7061" y="4882"/>
                    <a:pt x="7013" y="4929"/>
                    <a:pt x="6954" y="4929"/>
                  </a:cubicBezTo>
                  <a:cubicBezTo>
                    <a:pt x="6894" y="4929"/>
                    <a:pt x="6859" y="4882"/>
                    <a:pt x="6859" y="4822"/>
                  </a:cubicBezTo>
                  <a:cubicBezTo>
                    <a:pt x="6859" y="4763"/>
                    <a:pt x="6894" y="4715"/>
                    <a:pt x="6954" y="4715"/>
                  </a:cubicBezTo>
                  <a:close/>
                  <a:moveTo>
                    <a:pt x="4382" y="1417"/>
                  </a:moveTo>
                  <a:cubicBezTo>
                    <a:pt x="6001" y="1417"/>
                    <a:pt x="7394" y="2072"/>
                    <a:pt x="7394" y="2822"/>
                  </a:cubicBezTo>
                  <a:cubicBezTo>
                    <a:pt x="7394" y="3143"/>
                    <a:pt x="7168" y="3382"/>
                    <a:pt x="6954" y="3536"/>
                  </a:cubicBezTo>
                  <a:lnTo>
                    <a:pt x="6656" y="3536"/>
                  </a:lnTo>
                  <a:cubicBezTo>
                    <a:pt x="6561" y="3536"/>
                    <a:pt x="6466" y="3453"/>
                    <a:pt x="6466" y="3346"/>
                  </a:cubicBezTo>
                  <a:lnTo>
                    <a:pt x="6466" y="2643"/>
                  </a:lnTo>
                  <a:cubicBezTo>
                    <a:pt x="6466" y="2500"/>
                    <a:pt x="6394" y="2286"/>
                    <a:pt x="6025" y="2096"/>
                  </a:cubicBezTo>
                  <a:cubicBezTo>
                    <a:pt x="6000" y="2081"/>
                    <a:pt x="5973" y="2074"/>
                    <a:pt x="5947" y="2074"/>
                  </a:cubicBezTo>
                  <a:cubicBezTo>
                    <a:pt x="5888" y="2074"/>
                    <a:pt x="5832" y="2109"/>
                    <a:pt x="5799" y="2167"/>
                  </a:cubicBezTo>
                  <a:cubicBezTo>
                    <a:pt x="5751" y="2250"/>
                    <a:pt x="5787" y="2346"/>
                    <a:pt x="5870" y="2393"/>
                  </a:cubicBezTo>
                  <a:cubicBezTo>
                    <a:pt x="6037" y="2489"/>
                    <a:pt x="6144" y="2572"/>
                    <a:pt x="6144" y="2643"/>
                  </a:cubicBezTo>
                  <a:lnTo>
                    <a:pt x="6144" y="3346"/>
                  </a:lnTo>
                  <a:cubicBezTo>
                    <a:pt x="6144" y="3632"/>
                    <a:pt x="6382" y="3870"/>
                    <a:pt x="6656" y="3870"/>
                  </a:cubicBezTo>
                  <a:lnTo>
                    <a:pt x="6930" y="3870"/>
                  </a:lnTo>
                  <a:cubicBezTo>
                    <a:pt x="7001" y="3870"/>
                    <a:pt x="7073" y="3893"/>
                    <a:pt x="7132" y="3953"/>
                  </a:cubicBezTo>
                  <a:cubicBezTo>
                    <a:pt x="7192" y="4013"/>
                    <a:pt x="7216" y="4096"/>
                    <a:pt x="7216" y="4167"/>
                  </a:cubicBezTo>
                  <a:cubicBezTo>
                    <a:pt x="7192" y="4298"/>
                    <a:pt x="7061" y="4417"/>
                    <a:pt x="6918" y="4417"/>
                  </a:cubicBezTo>
                  <a:lnTo>
                    <a:pt x="6835" y="4417"/>
                  </a:lnTo>
                  <a:lnTo>
                    <a:pt x="6835" y="4394"/>
                  </a:lnTo>
                  <a:cubicBezTo>
                    <a:pt x="6835" y="4298"/>
                    <a:pt x="6763" y="4227"/>
                    <a:pt x="6680" y="4227"/>
                  </a:cubicBezTo>
                  <a:cubicBezTo>
                    <a:pt x="6585" y="4227"/>
                    <a:pt x="6513" y="4298"/>
                    <a:pt x="6513" y="4394"/>
                  </a:cubicBezTo>
                  <a:cubicBezTo>
                    <a:pt x="6537" y="5227"/>
                    <a:pt x="6049" y="5977"/>
                    <a:pt x="5287" y="6322"/>
                  </a:cubicBezTo>
                  <a:lnTo>
                    <a:pt x="4573" y="6037"/>
                  </a:lnTo>
                  <a:lnTo>
                    <a:pt x="4573" y="5977"/>
                  </a:lnTo>
                  <a:cubicBezTo>
                    <a:pt x="4573" y="5894"/>
                    <a:pt x="4501" y="5822"/>
                    <a:pt x="4418" y="5822"/>
                  </a:cubicBezTo>
                  <a:cubicBezTo>
                    <a:pt x="4323" y="5822"/>
                    <a:pt x="4251" y="5894"/>
                    <a:pt x="4251" y="5977"/>
                  </a:cubicBezTo>
                  <a:lnTo>
                    <a:pt x="4251" y="6037"/>
                  </a:lnTo>
                  <a:lnTo>
                    <a:pt x="3537" y="6322"/>
                  </a:lnTo>
                  <a:cubicBezTo>
                    <a:pt x="2775" y="5977"/>
                    <a:pt x="2287" y="5227"/>
                    <a:pt x="2287" y="4394"/>
                  </a:cubicBezTo>
                  <a:cubicBezTo>
                    <a:pt x="2287" y="4298"/>
                    <a:pt x="2215" y="4227"/>
                    <a:pt x="2120" y="4227"/>
                  </a:cubicBezTo>
                  <a:cubicBezTo>
                    <a:pt x="2037" y="4227"/>
                    <a:pt x="1953" y="4298"/>
                    <a:pt x="1953" y="4394"/>
                  </a:cubicBezTo>
                  <a:lnTo>
                    <a:pt x="1953" y="4405"/>
                  </a:lnTo>
                  <a:lnTo>
                    <a:pt x="1858" y="4405"/>
                  </a:lnTo>
                  <a:cubicBezTo>
                    <a:pt x="1775" y="4405"/>
                    <a:pt x="1703" y="4370"/>
                    <a:pt x="1644" y="4310"/>
                  </a:cubicBezTo>
                  <a:cubicBezTo>
                    <a:pt x="1584" y="4251"/>
                    <a:pt x="1572" y="4179"/>
                    <a:pt x="1572" y="4108"/>
                  </a:cubicBezTo>
                  <a:cubicBezTo>
                    <a:pt x="1584" y="3977"/>
                    <a:pt x="1715" y="3858"/>
                    <a:pt x="1870" y="3858"/>
                  </a:cubicBezTo>
                  <a:lnTo>
                    <a:pt x="2108" y="3858"/>
                  </a:lnTo>
                  <a:cubicBezTo>
                    <a:pt x="2394" y="3858"/>
                    <a:pt x="2632" y="3620"/>
                    <a:pt x="2632" y="3334"/>
                  </a:cubicBezTo>
                  <a:lnTo>
                    <a:pt x="2632" y="2631"/>
                  </a:lnTo>
                  <a:cubicBezTo>
                    <a:pt x="2632" y="2560"/>
                    <a:pt x="2751" y="2405"/>
                    <a:pt x="3084" y="2286"/>
                  </a:cubicBezTo>
                  <a:cubicBezTo>
                    <a:pt x="3430" y="2155"/>
                    <a:pt x="3906" y="2096"/>
                    <a:pt x="4394" y="2096"/>
                  </a:cubicBezTo>
                  <a:cubicBezTo>
                    <a:pt x="4692" y="2096"/>
                    <a:pt x="4989" y="2131"/>
                    <a:pt x="5251" y="2167"/>
                  </a:cubicBezTo>
                  <a:cubicBezTo>
                    <a:pt x="5264" y="2171"/>
                    <a:pt x="5276" y="2172"/>
                    <a:pt x="5289" y="2172"/>
                  </a:cubicBezTo>
                  <a:cubicBezTo>
                    <a:pt x="5361" y="2172"/>
                    <a:pt x="5432" y="2117"/>
                    <a:pt x="5442" y="2036"/>
                  </a:cubicBezTo>
                  <a:cubicBezTo>
                    <a:pt x="5454" y="1953"/>
                    <a:pt x="5394" y="1858"/>
                    <a:pt x="5299" y="1846"/>
                  </a:cubicBezTo>
                  <a:cubicBezTo>
                    <a:pt x="5025" y="1786"/>
                    <a:pt x="4704" y="1774"/>
                    <a:pt x="4394" y="1774"/>
                  </a:cubicBezTo>
                  <a:cubicBezTo>
                    <a:pt x="3858" y="1774"/>
                    <a:pt x="3358" y="1846"/>
                    <a:pt x="2965" y="1988"/>
                  </a:cubicBezTo>
                  <a:cubicBezTo>
                    <a:pt x="2418" y="2203"/>
                    <a:pt x="2298" y="2453"/>
                    <a:pt x="2298" y="2643"/>
                  </a:cubicBezTo>
                  <a:lnTo>
                    <a:pt x="2298" y="3346"/>
                  </a:lnTo>
                  <a:cubicBezTo>
                    <a:pt x="2298" y="3453"/>
                    <a:pt x="2215" y="3536"/>
                    <a:pt x="2108" y="3536"/>
                  </a:cubicBezTo>
                  <a:lnTo>
                    <a:pt x="1810" y="3536"/>
                  </a:lnTo>
                  <a:cubicBezTo>
                    <a:pt x="1596" y="3382"/>
                    <a:pt x="1382" y="3143"/>
                    <a:pt x="1382" y="2822"/>
                  </a:cubicBezTo>
                  <a:cubicBezTo>
                    <a:pt x="1382" y="2048"/>
                    <a:pt x="2751" y="1417"/>
                    <a:pt x="4382" y="1417"/>
                  </a:cubicBezTo>
                  <a:close/>
                  <a:moveTo>
                    <a:pt x="4394" y="6322"/>
                  </a:moveTo>
                  <a:lnTo>
                    <a:pt x="4977" y="6560"/>
                  </a:lnTo>
                  <a:lnTo>
                    <a:pt x="4668" y="6894"/>
                  </a:lnTo>
                  <a:cubicBezTo>
                    <a:pt x="4590" y="6965"/>
                    <a:pt x="4498" y="7001"/>
                    <a:pt x="4406" y="7001"/>
                  </a:cubicBezTo>
                  <a:cubicBezTo>
                    <a:pt x="4314" y="7001"/>
                    <a:pt x="4221" y="6965"/>
                    <a:pt x="4144" y="6894"/>
                  </a:cubicBezTo>
                  <a:lnTo>
                    <a:pt x="3811" y="6560"/>
                  </a:lnTo>
                  <a:lnTo>
                    <a:pt x="4394" y="6322"/>
                  </a:lnTo>
                  <a:close/>
                  <a:moveTo>
                    <a:pt x="4406" y="0"/>
                  </a:moveTo>
                  <a:cubicBezTo>
                    <a:pt x="3680" y="0"/>
                    <a:pt x="2989" y="119"/>
                    <a:pt x="2406" y="345"/>
                  </a:cubicBezTo>
                  <a:cubicBezTo>
                    <a:pt x="2132" y="441"/>
                    <a:pt x="1953" y="703"/>
                    <a:pt x="1953" y="1000"/>
                  </a:cubicBezTo>
                  <a:lnTo>
                    <a:pt x="1953" y="1607"/>
                  </a:lnTo>
                  <a:cubicBezTo>
                    <a:pt x="1406" y="1917"/>
                    <a:pt x="1072" y="2334"/>
                    <a:pt x="1072" y="2798"/>
                  </a:cubicBezTo>
                  <a:cubicBezTo>
                    <a:pt x="1072" y="3096"/>
                    <a:pt x="1215" y="3393"/>
                    <a:pt x="1489" y="3643"/>
                  </a:cubicBezTo>
                  <a:cubicBezTo>
                    <a:pt x="1358" y="3751"/>
                    <a:pt x="1286" y="3882"/>
                    <a:pt x="1275" y="4048"/>
                  </a:cubicBezTo>
                  <a:cubicBezTo>
                    <a:pt x="1251" y="4215"/>
                    <a:pt x="1310" y="4394"/>
                    <a:pt x="1417" y="4513"/>
                  </a:cubicBezTo>
                  <a:cubicBezTo>
                    <a:pt x="1453" y="4536"/>
                    <a:pt x="1477" y="4572"/>
                    <a:pt x="1513" y="4584"/>
                  </a:cubicBezTo>
                  <a:cubicBezTo>
                    <a:pt x="1465" y="4644"/>
                    <a:pt x="1453" y="4715"/>
                    <a:pt x="1453" y="4810"/>
                  </a:cubicBezTo>
                  <a:cubicBezTo>
                    <a:pt x="1453" y="5048"/>
                    <a:pt x="1644" y="5239"/>
                    <a:pt x="1882" y="5239"/>
                  </a:cubicBezTo>
                  <a:cubicBezTo>
                    <a:pt x="1965" y="5239"/>
                    <a:pt x="2048" y="5203"/>
                    <a:pt x="2120" y="5167"/>
                  </a:cubicBezTo>
                  <a:cubicBezTo>
                    <a:pt x="2346" y="5798"/>
                    <a:pt x="2822" y="6334"/>
                    <a:pt x="3453" y="6620"/>
                  </a:cubicBezTo>
                  <a:lnTo>
                    <a:pt x="3930" y="7096"/>
                  </a:lnTo>
                  <a:cubicBezTo>
                    <a:pt x="4073" y="7227"/>
                    <a:pt x="4251" y="7311"/>
                    <a:pt x="4430" y="7311"/>
                  </a:cubicBezTo>
                  <a:cubicBezTo>
                    <a:pt x="4608" y="7311"/>
                    <a:pt x="4787" y="7227"/>
                    <a:pt x="4918" y="7096"/>
                  </a:cubicBezTo>
                  <a:lnTo>
                    <a:pt x="5394" y="6620"/>
                  </a:lnTo>
                  <a:lnTo>
                    <a:pt x="5477" y="6572"/>
                  </a:lnTo>
                  <a:lnTo>
                    <a:pt x="5477" y="7144"/>
                  </a:lnTo>
                  <a:cubicBezTo>
                    <a:pt x="5477" y="7442"/>
                    <a:pt x="5692" y="7727"/>
                    <a:pt x="5978" y="7811"/>
                  </a:cubicBezTo>
                  <a:lnTo>
                    <a:pt x="6942" y="8096"/>
                  </a:lnTo>
                  <a:cubicBezTo>
                    <a:pt x="6573" y="8513"/>
                    <a:pt x="5537" y="9597"/>
                    <a:pt x="4406" y="10180"/>
                  </a:cubicBezTo>
                  <a:cubicBezTo>
                    <a:pt x="3275" y="9608"/>
                    <a:pt x="2251" y="8525"/>
                    <a:pt x="1882" y="8096"/>
                  </a:cubicBezTo>
                  <a:lnTo>
                    <a:pt x="2846" y="7811"/>
                  </a:lnTo>
                  <a:cubicBezTo>
                    <a:pt x="3144" y="7727"/>
                    <a:pt x="3334" y="7453"/>
                    <a:pt x="3334" y="7144"/>
                  </a:cubicBezTo>
                  <a:lnTo>
                    <a:pt x="3334" y="7013"/>
                  </a:lnTo>
                  <a:cubicBezTo>
                    <a:pt x="3334" y="6918"/>
                    <a:pt x="3263" y="6846"/>
                    <a:pt x="3180" y="6846"/>
                  </a:cubicBezTo>
                  <a:cubicBezTo>
                    <a:pt x="3084" y="6846"/>
                    <a:pt x="3013" y="6918"/>
                    <a:pt x="3013" y="7013"/>
                  </a:cubicBezTo>
                  <a:lnTo>
                    <a:pt x="3013" y="7144"/>
                  </a:lnTo>
                  <a:cubicBezTo>
                    <a:pt x="3013" y="7311"/>
                    <a:pt x="2906" y="7442"/>
                    <a:pt x="2739" y="7489"/>
                  </a:cubicBezTo>
                  <a:lnTo>
                    <a:pt x="882" y="8037"/>
                  </a:lnTo>
                  <a:cubicBezTo>
                    <a:pt x="358" y="8180"/>
                    <a:pt x="1" y="8680"/>
                    <a:pt x="1" y="9216"/>
                  </a:cubicBezTo>
                  <a:lnTo>
                    <a:pt x="1" y="11061"/>
                  </a:lnTo>
                  <a:cubicBezTo>
                    <a:pt x="1" y="11144"/>
                    <a:pt x="84" y="11216"/>
                    <a:pt x="167" y="11216"/>
                  </a:cubicBezTo>
                  <a:cubicBezTo>
                    <a:pt x="263" y="11216"/>
                    <a:pt x="334" y="11144"/>
                    <a:pt x="334" y="11061"/>
                  </a:cubicBezTo>
                  <a:lnTo>
                    <a:pt x="334" y="9216"/>
                  </a:lnTo>
                  <a:cubicBezTo>
                    <a:pt x="334" y="8823"/>
                    <a:pt x="596" y="8465"/>
                    <a:pt x="977" y="8358"/>
                  </a:cubicBezTo>
                  <a:lnTo>
                    <a:pt x="1513" y="8192"/>
                  </a:lnTo>
                  <a:cubicBezTo>
                    <a:pt x="1775" y="8525"/>
                    <a:pt x="2965" y="9847"/>
                    <a:pt x="4323" y="10501"/>
                  </a:cubicBezTo>
                  <a:cubicBezTo>
                    <a:pt x="4346" y="10525"/>
                    <a:pt x="4370" y="10525"/>
                    <a:pt x="4394" y="10525"/>
                  </a:cubicBezTo>
                  <a:cubicBezTo>
                    <a:pt x="4430" y="10525"/>
                    <a:pt x="4442" y="10525"/>
                    <a:pt x="4465" y="10501"/>
                  </a:cubicBezTo>
                  <a:cubicBezTo>
                    <a:pt x="5823" y="9847"/>
                    <a:pt x="7013" y="8525"/>
                    <a:pt x="7287" y="8192"/>
                  </a:cubicBezTo>
                  <a:lnTo>
                    <a:pt x="7823" y="8358"/>
                  </a:lnTo>
                  <a:cubicBezTo>
                    <a:pt x="8192" y="8465"/>
                    <a:pt x="8454" y="8823"/>
                    <a:pt x="8454" y="9216"/>
                  </a:cubicBezTo>
                  <a:lnTo>
                    <a:pt x="8454" y="11061"/>
                  </a:lnTo>
                  <a:cubicBezTo>
                    <a:pt x="8454" y="11144"/>
                    <a:pt x="8537" y="11216"/>
                    <a:pt x="8621" y="11216"/>
                  </a:cubicBezTo>
                  <a:cubicBezTo>
                    <a:pt x="8716" y="11216"/>
                    <a:pt x="8787" y="11144"/>
                    <a:pt x="8787" y="11061"/>
                  </a:cubicBezTo>
                  <a:lnTo>
                    <a:pt x="8787" y="9216"/>
                  </a:lnTo>
                  <a:cubicBezTo>
                    <a:pt x="8799" y="8692"/>
                    <a:pt x="8442" y="8215"/>
                    <a:pt x="7930" y="8049"/>
                  </a:cubicBezTo>
                  <a:lnTo>
                    <a:pt x="6061" y="7501"/>
                  </a:lnTo>
                  <a:cubicBezTo>
                    <a:pt x="5918" y="7453"/>
                    <a:pt x="5799" y="7311"/>
                    <a:pt x="5799" y="7156"/>
                  </a:cubicBezTo>
                  <a:lnTo>
                    <a:pt x="5799" y="6394"/>
                  </a:lnTo>
                  <a:cubicBezTo>
                    <a:pt x="6228" y="6096"/>
                    <a:pt x="6561" y="5668"/>
                    <a:pt x="6716" y="5179"/>
                  </a:cubicBezTo>
                  <a:cubicBezTo>
                    <a:pt x="6799" y="5215"/>
                    <a:pt x="6870" y="5251"/>
                    <a:pt x="6954" y="5251"/>
                  </a:cubicBezTo>
                  <a:cubicBezTo>
                    <a:pt x="7192" y="5251"/>
                    <a:pt x="7394" y="5060"/>
                    <a:pt x="7394" y="4822"/>
                  </a:cubicBezTo>
                  <a:cubicBezTo>
                    <a:pt x="7394" y="4727"/>
                    <a:pt x="7359" y="4655"/>
                    <a:pt x="7335" y="4596"/>
                  </a:cubicBezTo>
                  <a:cubicBezTo>
                    <a:pt x="7466" y="4489"/>
                    <a:pt x="7549" y="4346"/>
                    <a:pt x="7573" y="4179"/>
                  </a:cubicBezTo>
                  <a:cubicBezTo>
                    <a:pt x="7585" y="4013"/>
                    <a:pt x="7525" y="3834"/>
                    <a:pt x="7418" y="3715"/>
                  </a:cubicBezTo>
                  <a:cubicBezTo>
                    <a:pt x="7406" y="3691"/>
                    <a:pt x="7371" y="3679"/>
                    <a:pt x="7347" y="3643"/>
                  </a:cubicBezTo>
                  <a:cubicBezTo>
                    <a:pt x="7609" y="3393"/>
                    <a:pt x="7752" y="3096"/>
                    <a:pt x="7752" y="2798"/>
                  </a:cubicBezTo>
                  <a:cubicBezTo>
                    <a:pt x="7752" y="2334"/>
                    <a:pt x="7418" y="1917"/>
                    <a:pt x="6870" y="1607"/>
                  </a:cubicBezTo>
                  <a:lnTo>
                    <a:pt x="6870" y="1000"/>
                  </a:lnTo>
                  <a:cubicBezTo>
                    <a:pt x="6870" y="715"/>
                    <a:pt x="6692" y="453"/>
                    <a:pt x="6418" y="345"/>
                  </a:cubicBezTo>
                  <a:cubicBezTo>
                    <a:pt x="5835" y="119"/>
                    <a:pt x="5144" y="0"/>
                    <a:pt x="44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49"/>
            <p:cNvSpPr/>
            <p:nvPr/>
          </p:nvSpPr>
          <p:spPr>
            <a:xfrm>
              <a:off x="4992030" y="4361203"/>
              <a:ext cx="21923" cy="10581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8" y="334"/>
                  </a:cubicBezTo>
                  <a:lnTo>
                    <a:pt x="525" y="334"/>
                  </a:lnTo>
                  <a:cubicBezTo>
                    <a:pt x="608" y="334"/>
                    <a:pt x="691" y="250"/>
                    <a:pt x="691" y="167"/>
                  </a:cubicBezTo>
                  <a:cubicBezTo>
                    <a:pt x="691" y="72"/>
                    <a:pt x="608" y="0"/>
                    <a:pt x="5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49"/>
            <p:cNvSpPr/>
            <p:nvPr/>
          </p:nvSpPr>
          <p:spPr>
            <a:xfrm>
              <a:off x="5059191" y="4361203"/>
              <a:ext cx="21511" cy="10581"/>
            </a:xfrm>
            <a:custGeom>
              <a:avLst/>
              <a:gdLst/>
              <a:ahLst/>
              <a:cxnLst/>
              <a:rect l="l" t="t" r="r" b="b"/>
              <a:pathLst>
                <a:path w="679" h="334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lnTo>
                    <a:pt x="512" y="334"/>
                  </a:lnTo>
                  <a:cubicBezTo>
                    <a:pt x="607" y="334"/>
                    <a:pt x="679" y="250"/>
                    <a:pt x="679" y="167"/>
                  </a:cubicBezTo>
                  <a:cubicBezTo>
                    <a:pt x="679" y="72"/>
                    <a:pt x="607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0" name="Google Shape;1290;p149"/>
          <p:cNvGrpSpPr/>
          <p:nvPr/>
        </p:nvGrpSpPr>
        <p:grpSpPr>
          <a:xfrm>
            <a:off x="2274476" y="1881726"/>
            <a:ext cx="270104" cy="360233"/>
            <a:chOff x="6695051" y="4259351"/>
            <a:chExt cx="270104" cy="360233"/>
          </a:xfrm>
        </p:grpSpPr>
        <p:sp>
          <p:nvSpPr>
            <p:cNvPr id="1291" name="Google Shape;1291;p149"/>
            <p:cNvSpPr/>
            <p:nvPr/>
          </p:nvSpPr>
          <p:spPr>
            <a:xfrm>
              <a:off x="6790852" y="4383442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01"/>
                    <a:pt x="167" y="501"/>
                  </a:cubicBezTo>
                  <a:cubicBezTo>
                    <a:pt x="251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49"/>
            <p:cNvSpPr/>
            <p:nvPr/>
          </p:nvSpPr>
          <p:spPr>
            <a:xfrm>
              <a:off x="6858742" y="4383442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01"/>
                    <a:pt x="168" y="501"/>
                  </a:cubicBezTo>
                  <a:cubicBezTo>
                    <a:pt x="251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49"/>
            <p:cNvSpPr/>
            <p:nvPr/>
          </p:nvSpPr>
          <p:spPr>
            <a:xfrm>
              <a:off x="6695051" y="4259351"/>
              <a:ext cx="270104" cy="360233"/>
            </a:xfrm>
            <a:custGeom>
              <a:avLst/>
              <a:gdLst/>
              <a:ahLst/>
              <a:cxnLst/>
              <a:rect l="l" t="t" r="r" b="b"/>
              <a:pathLst>
                <a:path w="8526" h="11371" extrusionOk="0">
                  <a:moveTo>
                    <a:pt x="4263" y="310"/>
                  </a:moveTo>
                  <a:cubicBezTo>
                    <a:pt x="5835" y="310"/>
                    <a:pt x="7121" y="1596"/>
                    <a:pt x="7121" y="3168"/>
                  </a:cubicBezTo>
                  <a:lnTo>
                    <a:pt x="7121" y="3781"/>
                  </a:lnTo>
                  <a:lnTo>
                    <a:pt x="7121" y="3781"/>
                  </a:lnTo>
                  <a:cubicBezTo>
                    <a:pt x="7030" y="3736"/>
                    <a:pt x="6949" y="3703"/>
                    <a:pt x="6847" y="3703"/>
                  </a:cubicBezTo>
                  <a:lnTo>
                    <a:pt x="6763" y="3703"/>
                  </a:lnTo>
                  <a:cubicBezTo>
                    <a:pt x="6597" y="3703"/>
                    <a:pt x="6430" y="3680"/>
                    <a:pt x="6263" y="3632"/>
                  </a:cubicBezTo>
                  <a:cubicBezTo>
                    <a:pt x="6251" y="3628"/>
                    <a:pt x="6238" y="3627"/>
                    <a:pt x="6225" y="3627"/>
                  </a:cubicBezTo>
                  <a:cubicBezTo>
                    <a:pt x="6153" y="3627"/>
                    <a:pt x="6081" y="3680"/>
                    <a:pt x="6061" y="3751"/>
                  </a:cubicBezTo>
                  <a:cubicBezTo>
                    <a:pt x="6025" y="3846"/>
                    <a:pt x="6085" y="3930"/>
                    <a:pt x="6180" y="3965"/>
                  </a:cubicBezTo>
                  <a:cubicBezTo>
                    <a:pt x="6370" y="4025"/>
                    <a:pt x="6561" y="4037"/>
                    <a:pt x="6763" y="4037"/>
                  </a:cubicBezTo>
                  <a:lnTo>
                    <a:pt x="6847" y="4037"/>
                  </a:lnTo>
                  <a:cubicBezTo>
                    <a:pt x="7001" y="4037"/>
                    <a:pt x="7132" y="4156"/>
                    <a:pt x="7132" y="4322"/>
                  </a:cubicBezTo>
                  <a:cubicBezTo>
                    <a:pt x="7132" y="4477"/>
                    <a:pt x="7013" y="4596"/>
                    <a:pt x="6847" y="4596"/>
                  </a:cubicBezTo>
                  <a:lnTo>
                    <a:pt x="6740" y="4596"/>
                  </a:lnTo>
                  <a:lnTo>
                    <a:pt x="6740" y="4584"/>
                  </a:lnTo>
                  <a:cubicBezTo>
                    <a:pt x="6740" y="4489"/>
                    <a:pt x="6668" y="4418"/>
                    <a:pt x="6585" y="4418"/>
                  </a:cubicBezTo>
                  <a:cubicBezTo>
                    <a:pt x="6489" y="4418"/>
                    <a:pt x="6418" y="4489"/>
                    <a:pt x="6418" y="4584"/>
                  </a:cubicBezTo>
                  <a:cubicBezTo>
                    <a:pt x="6418" y="5775"/>
                    <a:pt x="5454" y="6739"/>
                    <a:pt x="4263" y="6739"/>
                  </a:cubicBezTo>
                  <a:cubicBezTo>
                    <a:pt x="3072" y="6739"/>
                    <a:pt x="2096" y="5775"/>
                    <a:pt x="2096" y="4584"/>
                  </a:cubicBezTo>
                  <a:cubicBezTo>
                    <a:pt x="2096" y="4489"/>
                    <a:pt x="2025" y="4418"/>
                    <a:pt x="1941" y="4418"/>
                  </a:cubicBezTo>
                  <a:cubicBezTo>
                    <a:pt x="1846" y="4418"/>
                    <a:pt x="1775" y="4489"/>
                    <a:pt x="1775" y="4584"/>
                  </a:cubicBezTo>
                  <a:lnTo>
                    <a:pt x="1775" y="4596"/>
                  </a:lnTo>
                  <a:lnTo>
                    <a:pt x="1667" y="4596"/>
                  </a:lnTo>
                  <a:cubicBezTo>
                    <a:pt x="1525" y="4596"/>
                    <a:pt x="1382" y="4477"/>
                    <a:pt x="1382" y="4322"/>
                  </a:cubicBezTo>
                  <a:cubicBezTo>
                    <a:pt x="1382" y="4168"/>
                    <a:pt x="1501" y="4037"/>
                    <a:pt x="1667" y="4037"/>
                  </a:cubicBezTo>
                  <a:lnTo>
                    <a:pt x="1763" y="4037"/>
                  </a:lnTo>
                  <a:cubicBezTo>
                    <a:pt x="2953" y="4037"/>
                    <a:pt x="3906" y="3013"/>
                    <a:pt x="4239" y="2560"/>
                  </a:cubicBezTo>
                  <a:lnTo>
                    <a:pt x="4275" y="2560"/>
                  </a:lnTo>
                  <a:cubicBezTo>
                    <a:pt x="4477" y="2834"/>
                    <a:pt x="4930" y="3334"/>
                    <a:pt x="5525" y="3680"/>
                  </a:cubicBezTo>
                  <a:cubicBezTo>
                    <a:pt x="5547" y="3694"/>
                    <a:pt x="5573" y="3701"/>
                    <a:pt x="5600" y="3701"/>
                  </a:cubicBezTo>
                  <a:cubicBezTo>
                    <a:pt x="5658" y="3701"/>
                    <a:pt x="5719" y="3669"/>
                    <a:pt x="5751" y="3620"/>
                  </a:cubicBezTo>
                  <a:cubicBezTo>
                    <a:pt x="5787" y="3549"/>
                    <a:pt x="5763" y="3441"/>
                    <a:pt x="5692" y="3394"/>
                  </a:cubicBezTo>
                  <a:cubicBezTo>
                    <a:pt x="5156" y="3084"/>
                    <a:pt x="4727" y="2608"/>
                    <a:pt x="4525" y="2358"/>
                  </a:cubicBezTo>
                  <a:cubicBezTo>
                    <a:pt x="4465" y="2263"/>
                    <a:pt x="4358" y="2215"/>
                    <a:pt x="4263" y="2215"/>
                  </a:cubicBezTo>
                  <a:cubicBezTo>
                    <a:pt x="4156" y="2215"/>
                    <a:pt x="4049" y="2263"/>
                    <a:pt x="3989" y="2358"/>
                  </a:cubicBezTo>
                  <a:cubicBezTo>
                    <a:pt x="3025" y="3572"/>
                    <a:pt x="2120" y="3703"/>
                    <a:pt x="1775" y="3703"/>
                  </a:cubicBezTo>
                  <a:lnTo>
                    <a:pt x="1679" y="3703"/>
                  </a:lnTo>
                  <a:cubicBezTo>
                    <a:pt x="1584" y="3703"/>
                    <a:pt x="1489" y="3739"/>
                    <a:pt x="1406" y="3787"/>
                  </a:cubicBezTo>
                  <a:lnTo>
                    <a:pt x="1406" y="3168"/>
                  </a:lnTo>
                  <a:cubicBezTo>
                    <a:pt x="1406" y="1596"/>
                    <a:pt x="2679" y="310"/>
                    <a:pt x="4263" y="310"/>
                  </a:cubicBezTo>
                  <a:close/>
                  <a:moveTo>
                    <a:pt x="6120" y="6239"/>
                  </a:moveTo>
                  <a:cubicBezTo>
                    <a:pt x="6144" y="6323"/>
                    <a:pt x="6192" y="6418"/>
                    <a:pt x="6251" y="6489"/>
                  </a:cubicBezTo>
                  <a:cubicBezTo>
                    <a:pt x="6263" y="6501"/>
                    <a:pt x="6263" y="6537"/>
                    <a:pt x="6251" y="6549"/>
                  </a:cubicBezTo>
                  <a:cubicBezTo>
                    <a:pt x="6120" y="6716"/>
                    <a:pt x="6061" y="6906"/>
                    <a:pt x="6061" y="7120"/>
                  </a:cubicBezTo>
                  <a:cubicBezTo>
                    <a:pt x="6061" y="7335"/>
                    <a:pt x="6132" y="7549"/>
                    <a:pt x="6263" y="7716"/>
                  </a:cubicBezTo>
                  <a:cubicBezTo>
                    <a:pt x="6287" y="7740"/>
                    <a:pt x="6287" y="7751"/>
                    <a:pt x="6263" y="7787"/>
                  </a:cubicBezTo>
                  <a:cubicBezTo>
                    <a:pt x="6192" y="7871"/>
                    <a:pt x="6132" y="7978"/>
                    <a:pt x="6108" y="8085"/>
                  </a:cubicBezTo>
                  <a:lnTo>
                    <a:pt x="5870" y="7990"/>
                  </a:lnTo>
                  <a:cubicBezTo>
                    <a:pt x="5644" y="7918"/>
                    <a:pt x="5513" y="7716"/>
                    <a:pt x="5513" y="7478"/>
                  </a:cubicBezTo>
                  <a:lnTo>
                    <a:pt x="5513" y="6739"/>
                  </a:lnTo>
                  <a:cubicBezTo>
                    <a:pt x="5751" y="6608"/>
                    <a:pt x="5942" y="6442"/>
                    <a:pt x="6120" y="6239"/>
                  </a:cubicBezTo>
                  <a:close/>
                  <a:moveTo>
                    <a:pt x="2394" y="6251"/>
                  </a:moveTo>
                  <a:cubicBezTo>
                    <a:pt x="2572" y="6442"/>
                    <a:pt x="2787" y="6620"/>
                    <a:pt x="3013" y="6751"/>
                  </a:cubicBezTo>
                  <a:lnTo>
                    <a:pt x="3013" y="7490"/>
                  </a:lnTo>
                  <a:cubicBezTo>
                    <a:pt x="3013" y="7728"/>
                    <a:pt x="2858" y="7918"/>
                    <a:pt x="2644" y="8002"/>
                  </a:cubicBezTo>
                  <a:lnTo>
                    <a:pt x="2418" y="8097"/>
                  </a:lnTo>
                  <a:cubicBezTo>
                    <a:pt x="2382" y="7990"/>
                    <a:pt x="2322" y="7894"/>
                    <a:pt x="2251" y="7799"/>
                  </a:cubicBezTo>
                  <a:cubicBezTo>
                    <a:pt x="2239" y="7763"/>
                    <a:pt x="2239" y="7751"/>
                    <a:pt x="2251" y="7728"/>
                  </a:cubicBezTo>
                  <a:cubicBezTo>
                    <a:pt x="2382" y="7561"/>
                    <a:pt x="2453" y="7347"/>
                    <a:pt x="2453" y="7144"/>
                  </a:cubicBezTo>
                  <a:cubicBezTo>
                    <a:pt x="2477" y="6918"/>
                    <a:pt x="2394" y="6716"/>
                    <a:pt x="2263" y="6561"/>
                  </a:cubicBezTo>
                  <a:cubicBezTo>
                    <a:pt x="2251" y="6549"/>
                    <a:pt x="2251" y="6525"/>
                    <a:pt x="2263" y="6501"/>
                  </a:cubicBezTo>
                  <a:cubicBezTo>
                    <a:pt x="2322" y="6430"/>
                    <a:pt x="2370" y="6347"/>
                    <a:pt x="2394" y="6251"/>
                  </a:cubicBezTo>
                  <a:close/>
                  <a:moveTo>
                    <a:pt x="1787" y="4954"/>
                  </a:moveTo>
                  <a:cubicBezTo>
                    <a:pt x="1834" y="5299"/>
                    <a:pt x="1953" y="5608"/>
                    <a:pt x="2120" y="5894"/>
                  </a:cubicBezTo>
                  <a:lnTo>
                    <a:pt x="2120" y="5954"/>
                  </a:lnTo>
                  <a:cubicBezTo>
                    <a:pt x="2120" y="6085"/>
                    <a:pt x="2072" y="6204"/>
                    <a:pt x="2001" y="6311"/>
                  </a:cubicBezTo>
                  <a:cubicBezTo>
                    <a:pt x="1894" y="6442"/>
                    <a:pt x="1894" y="6644"/>
                    <a:pt x="2001" y="6775"/>
                  </a:cubicBezTo>
                  <a:cubicBezTo>
                    <a:pt x="2084" y="6882"/>
                    <a:pt x="2120" y="7001"/>
                    <a:pt x="2120" y="7132"/>
                  </a:cubicBezTo>
                  <a:cubicBezTo>
                    <a:pt x="2120" y="7263"/>
                    <a:pt x="2072" y="7394"/>
                    <a:pt x="1977" y="7501"/>
                  </a:cubicBezTo>
                  <a:cubicBezTo>
                    <a:pt x="1858" y="7656"/>
                    <a:pt x="1858" y="7859"/>
                    <a:pt x="1977" y="8013"/>
                  </a:cubicBezTo>
                  <a:cubicBezTo>
                    <a:pt x="2025" y="8073"/>
                    <a:pt x="2072" y="8132"/>
                    <a:pt x="2084" y="8204"/>
                  </a:cubicBezTo>
                  <a:lnTo>
                    <a:pt x="1560" y="8383"/>
                  </a:lnTo>
                  <a:cubicBezTo>
                    <a:pt x="1465" y="8275"/>
                    <a:pt x="1382" y="8132"/>
                    <a:pt x="1382" y="7966"/>
                  </a:cubicBezTo>
                  <a:cubicBezTo>
                    <a:pt x="1382" y="7835"/>
                    <a:pt x="1429" y="7692"/>
                    <a:pt x="1525" y="7597"/>
                  </a:cubicBezTo>
                  <a:cubicBezTo>
                    <a:pt x="1644" y="7442"/>
                    <a:pt x="1644" y="7240"/>
                    <a:pt x="1525" y="7085"/>
                  </a:cubicBezTo>
                  <a:cubicBezTo>
                    <a:pt x="1429" y="6978"/>
                    <a:pt x="1382" y="6847"/>
                    <a:pt x="1382" y="6716"/>
                  </a:cubicBezTo>
                  <a:cubicBezTo>
                    <a:pt x="1382" y="6585"/>
                    <a:pt x="1429" y="6466"/>
                    <a:pt x="1501" y="6358"/>
                  </a:cubicBezTo>
                  <a:cubicBezTo>
                    <a:pt x="1608" y="6227"/>
                    <a:pt x="1608" y="6025"/>
                    <a:pt x="1501" y="5894"/>
                  </a:cubicBezTo>
                  <a:cubicBezTo>
                    <a:pt x="1417" y="5787"/>
                    <a:pt x="1382" y="5668"/>
                    <a:pt x="1382" y="5537"/>
                  </a:cubicBezTo>
                  <a:cubicBezTo>
                    <a:pt x="1382" y="5299"/>
                    <a:pt x="1525" y="5096"/>
                    <a:pt x="1727" y="5001"/>
                  </a:cubicBezTo>
                  <a:cubicBezTo>
                    <a:pt x="1739" y="4989"/>
                    <a:pt x="1775" y="4977"/>
                    <a:pt x="1787" y="4954"/>
                  </a:cubicBezTo>
                  <a:close/>
                  <a:moveTo>
                    <a:pt x="6716" y="4942"/>
                  </a:moveTo>
                  <a:cubicBezTo>
                    <a:pt x="6728" y="4954"/>
                    <a:pt x="6740" y="4977"/>
                    <a:pt x="6775" y="4989"/>
                  </a:cubicBezTo>
                  <a:cubicBezTo>
                    <a:pt x="6978" y="5073"/>
                    <a:pt x="7121" y="5287"/>
                    <a:pt x="7121" y="5525"/>
                  </a:cubicBezTo>
                  <a:cubicBezTo>
                    <a:pt x="7121" y="5656"/>
                    <a:pt x="7073" y="5775"/>
                    <a:pt x="7001" y="5882"/>
                  </a:cubicBezTo>
                  <a:cubicBezTo>
                    <a:pt x="6894" y="6013"/>
                    <a:pt x="6894" y="6204"/>
                    <a:pt x="7001" y="6347"/>
                  </a:cubicBezTo>
                  <a:cubicBezTo>
                    <a:pt x="7085" y="6442"/>
                    <a:pt x="7121" y="6561"/>
                    <a:pt x="7121" y="6704"/>
                  </a:cubicBezTo>
                  <a:cubicBezTo>
                    <a:pt x="7121" y="6835"/>
                    <a:pt x="7073" y="6966"/>
                    <a:pt x="6978" y="7073"/>
                  </a:cubicBezTo>
                  <a:cubicBezTo>
                    <a:pt x="6859" y="7240"/>
                    <a:pt x="6859" y="7442"/>
                    <a:pt x="7001" y="7597"/>
                  </a:cubicBezTo>
                  <a:cubicBezTo>
                    <a:pt x="7085" y="7692"/>
                    <a:pt x="7132" y="7835"/>
                    <a:pt x="7132" y="7966"/>
                  </a:cubicBezTo>
                  <a:cubicBezTo>
                    <a:pt x="7132" y="8132"/>
                    <a:pt x="7073" y="8275"/>
                    <a:pt x="6954" y="8383"/>
                  </a:cubicBezTo>
                  <a:lnTo>
                    <a:pt x="6418" y="8192"/>
                  </a:lnTo>
                  <a:cubicBezTo>
                    <a:pt x="6442" y="8109"/>
                    <a:pt x="6478" y="8049"/>
                    <a:pt x="6525" y="7990"/>
                  </a:cubicBezTo>
                  <a:cubicBezTo>
                    <a:pt x="6644" y="7847"/>
                    <a:pt x="6644" y="7632"/>
                    <a:pt x="6525" y="7490"/>
                  </a:cubicBezTo>
                  <a:cubicBezTo>
                    <a:pt x="6430" y="7382"/>
                    <a:pt x="6382" y="7251"/>
                    <a:pt x="6382" y="7120"/>
                  </a:cubicBezTo>
                  <a:cubicBezTo>
                    <a:pt x="6382" y="6978"/>
                    <a:pt x="6430" y="6859"/>
                    <a:pt x="6501" y="6763"/>
                  </a:cubicBezTo>
                  <a:cubicBezTo>
                    <a:pt x="6609" y="6620"/>
                    <a:pt x="6609" y="6430"/>
                    <a:pt x="6501" y="6299"/>
                  </a:cubicBezTo>
                  <a:cubicBezTo>
                    <a:pt x="6418" y="6192"/>
                    <a:pt x="6382" y="6073"/>
                    <a:pt x="6382" y="5942"/>
                  </a:cubicBezTo>
                  <a:lnTo>
                    <a:pt x="6382" y="5882"/>
                  </a:lnTo>
                  <a:cubicBezTo>
                    <a:pt x="6549" y="5596"/>
                    <a:pt x="6668" y="5287"/>
                    <a:pt x="6716" y="4942"/>
                  </a:cubicBezTo>
                  <a:close/>
                  <a:moveTo>
                    <a:pt x="5180" y="6918"/>
                  </a:moveTo>
                  <a:lnTo>
                    <a:pt x="5180" y="7490"/>
                  </a:lnTo>
                  <a:cubicBezTo>
                    <a:pt x="5180" y="7847"/>
                    <a:pt x="5394" y="8156"/>
                    <a:pt x="5716" y="8287"/>
                  </a:cubicBezTo>
                  <a:cubicBezTo>
                    <a:pt x="5680" y="8561"/>
                    <a:pt x="5597" y="8799"/>
                    <a:pt x="5442" y="9025"/>
                  </a:cubicBezTo>
                  <a:cubicBezTo>
                    <a:pt x="5382" y="9097"/>
                    <a:pt x="5406" y="9204"/>
                    <a:pt x="5477" y="9264"/>
                  </a:cubicBezTo>
                  <a:cubicBezTo>
                    <a:pt x="5513" y="9275"/>
                    <a:pt x="5537" y="9287"/>
                    <a:pt x="5585" y="9287"/>
                  </a:cubicBezTo>
                  <a:cubicBezTo>
                    <a:pt x="5620" y="9287"/>
                    <a:pt x="5692" y="9264"/>
                    <a:pt x="5716" y="9216"/>
                  </a:cubicBezTo>
                  <a:cubicBezTo>
                    <a:pt x="5894" y="8978"/>
                    <a:pt x="6001" y="8692"/>
                    <a:pt x="6049" y="8406"/>
                  </a:cubicBezTo>
                  <a:lnTo>
                    <a:pt x="6585" y="8609"/>
                  </a:lnTo>
                  <a:cubicBezTo>
                    <a:pt x="6466" y="9109"/>
                    <a:pt x="6192" y="9573"/>
                    <a:pt x="5787" y="9918"/>
                  </a:cubicBezTo>
                  <a:cubicBezTo>
                    <a:pt x="5370" y="10288"/>
                    <a:pt x="4823" y="10490"/>
                    <a:pt x="4263" y="10490"/>
                  </a:cubicBezTo>
                  <a:cubicBezTo>
                    <a:pt x="3692" y="10490"/>
                    <a:pt x="3156" y="10288"/>
                    <a:pt x="2727" y="9930"/>
                  </a:cubicBezTo>
                  <a:cubicBezTo>
                    <a:pt x="2322" y="9585"/>
                    <a:pt x="2060" y="9109"/>
                    <a:pt x="1965" y="8609"/>
                  </a:cubicBezTo>
                  <a:lnTo>
                    <a:pt x="2501" y="8406"/>
                  </a:lnTo>
                  <a:cubicBezTo>
                    <a:pt x="2560" y="8799"/>
                    <a:pt x="2739" y="9168"/>
                    <a:pt x="3025" y="9442"/>
                  </a:cubicBezTo>
                  <a:cubicBezTo>
                    <a:pt x="3346" y="9764"/>
                    <a:pt x="3799" y="9930"/>
                    <a:pt x="4263" y="9930"/>
                  </a:cubicBezTo>
                  <a:cubicBezTo>
                    <a:pt x="4561" y="9930"/>
                    <a:pt x="4858" y="9859"/>
                    <a:pt x="5120" y="9704"/>
                  </a:cubicBezTo>
                  <a:cubicBezTo>
                    <a:pt x="5192" y="9656"/>
                    <a:pt x="5227" y="9561"/>
                    <a:pt x="5180" y="9478"/>
                  </a:cubicBezTo>
                  <a:cubicBezTo>
                    <a:pt x="5147" y="9429"/>
                    <a:pt x="5091" y="9402"/>
                    <a:pt x="5033" y="9402"/>
                  </a:cubicBezTo>
                  <a:cubicBezTo>
                    <a:pt x="5006" y="9402"/>
                    <a:pt x="4979" y="9407"/>
                    <a:pt x="4954" y="9418"/>
                  </a:cubicBezTo>
                  <a:cubicBezTo>
                    <a:pt x="4751" y="9537"/>
                    <a:pt x="4501" y="9597"/>
                    <a:pt x="4263" y="9597"/>
                  </a:cubicBezTo>
                  <a:cubicBezTo>
                    <a:pt x="3501" y="9597"/>
                    <a:pt x="2894" y="9037"/>
                    <a:pt x="2834" y="8287"/>
                  </a:cubicBezTo>
                  <a:cubicBezTo>
                    <a:pt x="3144" y="8156"/>
                    <a:pt x="3370" y="7835"/>
                    <a:pt x="3370" y="7490"/>
                  </a:cubicBezTo>
                  <a:lnTo>
                    <a:pt x="3370" y="6918"/>
                  </a:lnTo>
                  <a:cubicBezTo>
                    <a:pt x="3644" y="7025"/>
                    <a:pt x="3942" y="7085"/>
                    <a:pt x="4275" y="7085"/>
                  </a:cubicBezTo>
                  <a:cubicBezTo>
                    <a:pt x="4584" y="7085"/>
                    <a:pt x="4894" y="7025"/>
                    <a:pt x="5180" y="6918"/>
                  </a:cubicBezTo>
                  <a:close/>
                  <a:moveTo>
                    <a:pt x="4263" y="1"/>
                  </a:moveTo>
                  <a:cubicBezTo>
                    <a:pt x="2489" y="1"/>
                    <a:pt x="1060" y="1429"/>
                    <a:pt x="1060" y="3203"/>
                  </a:cubicBezTo>
                  <a:lnTo>
                    <a:pt x="1060" y="4346"/>
                  </a:lnTo>
                  <a:cubicBezTo>
                    <a:pt x="1060" y="4573"/>
                    <a:pt x="1179" y="4751"/>
                    <a:pt x="1346" y="4870"/>
                  </a:cubicBezTo>
                  <a:cubicBezTo>
                    <a:pt x="1167" y="5037"/>
                    <a:pt x="1060" y="5275"/>
                    <a:pt x="1060" y="5537"/>
                  </a:cubicBezTo>
                  <a:cubicBezTo>
                    <a:pt x="1060" y="5751"/>
                    <a:pt x="1132" y="5954"/>
                    <a:pt x="1251" y="6108"/>
                  </a:cubicBezTo>
                  <a:cubicBezTo>
                    <a:pt x="1263" y="6120"/>
                    <a:pt x="1263" y="6144"/>
                    <a:pt x="1251" y="6168"/>
                  </a:cubicBezTo>
                  <a:cubicBezTo>
                    <a:pt x="1120" y="6323"/>
                    <a:pt x="1060" y="6525"/>
                    <a:pt x="1060" y="6728"/>
                  </a:cubicBezTo>
                  <a:cubicBezTo>
                    <a:pt x="1060" y="6942"/>
                    <a:pt x="1132" y="7144"/>
                    <a:pt x="1263" y="7311"/>
                  </a:cubicBezTo>
                  <a:cubicBezTo>
                    <a:pt x="1286" y="7335"/>
                    <a:pt x="1286" y="7359"/>
                    <a:pt x="1263" y="7382"/>
                  </a:cubicBezTo>
                  <a:cubicBezTo>
                    <a:pt x="1132" y="7549"/>
                    <a:pt x="1060" y="7751"/>
                    <a:pt x="1060" y="7966"/>
                  </a:cubicBezTo>
                  <a:cubicBezTo>
                    <a:pt x="1060" y="8156"/>
                    <a:pt x="1120" y="8347"/>
                    <a:pt x="1239" y="8502"/>
                  </a:cubicBezTo>
                  <a:lnTo>
                    <a:pt x="822" y="8644"/>
                  </a:lnTo>
                  <a:cubicBezTo>
                    <a:pt x="334" y="8823"/>
                    <a:pt x="1" y="9287"/>
                    <a:pt x="1" y="9811"/>
                  </a:cubicBezTo>
                  <a:lnTo>
                    <a:pt x="1" y="11192"/>
                  </a:lnTo>
                  <a:cubicBezTo>
                    <a:pt x="1" y="11288"/>
                    <a:pt x="72" y="11359"/>
                    <a:pt x="167" y="11359"/>
                  </a:cubicBezTo>
                  <a:cubicBezTo>
                    <a:pt x="251" y="11359"/>
                    <a:pt x="334" y="11288"/>
                    <a:pt x="334" y="11192"/>
                  </a:cubicBezTo>
                  <a:lnTo>
                    <a:pt x="334" y="9811"/>
                  </a:lnTo>
                  <a:cubicBezTo>
                    <a:pt x="334" y="9418"/>
                    <a:pt x="560" y="9085"/>
                    <a:pt x="929" y="8966"/>
                  </a:cubicBezTo>
                  <a:lnTo>
                    <a:pt x="1656" y="8704"/>
                  </a:lnTo>
                  <a:cubicBezTo>
                    <a:pt x="1775" y="9275"/>
                    <a:pt x="2072" y="9787"/>
                    <a:pt x="2513" y="10180"/>
                  </a:cubicBezTo>
                  <a:cubicBezTo>
                    <a:pt x="3013" y="10597"/>
                    <a:pt x="3620" y="10835"/>
                    <a:pt x="4263" y="10835"/>
                  </a:cubicBezTo>
                  <a:cubicBezTo>
                    <a:pt x="4894" y="10835"/>
                    <a:pt x="5525" y="10597"/>
                    <a:pt x="6013" y="10180"/>
                  </a:cubicBezTo>
                  <a:cubicBezTo>
                    <a:pt x="6442" y="9787"/>
                    <a:pt x="6763" y="9287"/>
                    <a:pt x="6859" y="8728"/>
                  </a:cubicBezTo>
                  <a:lnTo>
                    <a:pt x="7597" y="8978"/>
                  </a:lnTo>
                  <a:cubicBezTo>
                    <a:pt x="7954" y="9109"/>
                    <a:pt x="8192" y="9454"/>
                    <a:pt x="8192" y="9823"/>
                  </a:cubicBezTo>
                  <a:lnTo>
                    <a:pt x="8192" y="11204"/>
                  </a:lnTo>
                  <a:cubicBezTo>
                    <a:pt x="8192" y="11300"/>
                    <a:pt x="8264" y="11371"/>
                    <a:pt x="8347" y="11371"/>
                  </a:cubicBezTo>
                  <a:cubicBezTo>
                    <a:pt x="8442" y="11371"/>
                    <a:pt x="8514" y="11300"/>
                    <a:pt x="8514" y="11204"/>
                  </a:cubicBezTo>
                  <a:lnTo>
                    <a:pt x="8514" y="9823"/>
                  </a:lnTo>
                  <a:cubicBezTo>
                    <a:pt x="8525" y="9287"/>
                    <a:pt x="8204" y="8823"/>
                    <a:pt x="7692" y="8644"/>
                  </a:cubicBezTo>
                  <a:lnTo>
                    <a:pt x="7275" y="8502"/>
                  </a:lnTo>
                  <a:cubicBezTo>
                    <a:pt x="7382" y="8347"/>
                    <a:pt x="7454" y="8156"/>
                    <a:pt x="7454" y="7966"/>
                  </a:cubicBezTo>
                  <a:cubicBezTo>
                    <a:pt x="7454" y="7751"/>
                    <a:pt x="7382" y="7549"/>
                    <a:pt x="7251" y="7382"/>
                  </a:cubicBezTo>
                  <a:cubicBezTo>
                    <a:pt x="7240" y="7347"/>
                    <a:pt x="7240" y="7335"/>
                    <a:pt x="7251" y="7311"/>
                  </a:cubicBezTo>
                  <a:cubicBezTo>
                    <a:pt x="7382" y="7144"/>
                    <a:pt x="7454" y="6942"/>
                    <a:pt x="7454" y="6728"/>
                  </a:cubicBezTo>
                  <a:cubicBezTo>
                    <a:pt x="7454" y="6525"/>
                    <a:pt x="7382" y="6311"/>
                    <a:pt x="7263" y="6168"/>
                  </a:cubicBezTo>
                  <a:cubicBezTo>
                    <a:pt x="7251" y="6144"/>
                    <a:pt x="7251" y="6120"/>
                    <a:pt x="7263" y="6108"/>
                  </a:cubicBezTo>
                  <a:cubicBezTo>
                    <a:pt x="7394" y="5942"/>
                    <a:pt x="7454" y="5751"/>
                    <a:pt x="7454" y="5537"/>
                  </a:cubicBezTo>
                  <a:cubicBezTo>
                    <a:pt x="7454" y="5287"/>
                    <a:pt x="7359" y="5037"/>
                    <a:pt x="7180" y="4870"/>
                  </a:cubicBezTo>
                  <a:cubicBezTo>
                    <a:pt x="7335" y="4763"/>
                    <a:pt x="7454" y="4573"/>
                    <a:pt x="7454" y="4358"/>
                  </a:cubicBezTo>
                  <a:lnTo>
                    <a:pt x="7454" y="3203"/>
                  </a:lnTo>
                  <a:cubicBezTo>
                    <a:pt x="7454" y="1441"/>
                    <a:pt x="6025" y="1"/>
                    <a:pt x="4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49"/>
            <p:cNvSpPr/>
            <p:nvPr/>
          </p:nvSpPr>
          <p:spPr>
            <a:xfrm>
              <a:off x="6799152" y="4414362"/>
              <a:ext cx="61523" cy="33232"/>
            </a:xfrm>
            <a:custGeom>
              <a:avLst/>
              <a:gdLst/>
              <a:ahLst/>
              <a:cxnLst/>
              <a:rect l="l" t="t" r="r" b="b"/>
              <a:pathLst>
                <a:path w="1942" h="1049" extrusionOk="0">
                  <a:moveTo>
                    <a:pt x="1572" y="334"/>
                  </a:moveTo>
                  <a:cubicBezTo>
                    <a:pt x="1489" y="561"/>
                    <a:pt x="1251" y="715"/>
                    <a:pt x="977" y="715"/>
                  </a:cubicBezTo>
                  <a:cubicBezTo>
                    <a:pt x="691" y="715"/>
                    <a:pt x="453" y="561"/>
                    <a:pt x="358" y="334"/>
                  </a:cubicBezTo>
                  <a:close/>
                  <a:moveTo>
                    <a:pt x="167" y="1"/>
                  </a:moveTo>
                  <a:cubicBezTo>
                    <a:pt x="84" y="1"/>
                    <a:pt x="1" y="84"/>
                    <a:pt x="1" y="168"/>
                  </a:cubicBezTo>
                  <a:cubicBezTo>
                    <a:pt x="1" y="656"/>
                    <a:pt x="441" y="1049"/>
                    <a:pt x="977" y="1049"/>
                  </a:cubicBezTo>
                  <a:cubicBezTo>
                    <a:pt x="1513" y="1049"/>
                    <a:pt x="1941" y="644"/>
                    <a:pt x="1941" y="168"/>
                  </a:cubicBezTo>
                  <a:cubicBezTo>
                    <a:pt x="1941" y="84"/>
                    <a:pt x="1870" y="1"/>
                    <a:pt x="17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149"/>
          <p:cNvGrpSpPr/>
          <p:nvPr/>
        </p:nvGrpSpPr>
        <p:grpSpPr>
          <a:xfrm>
            <a:off x="433350" y="98925"/>
            <a:ext cx="559500" cy="114600"/>
            <a:chOff x="433350" y="98925"/>
            <a:chExt cx="559500" cy="114600"/>
          </a:xfrm>
        </p:grpSpPr>
        <p:sp>
          <p:nvSpPr>
            <p:cNvPr id="1296" name="Google Shape;1296;p149"/>
            <p:cNvSpPr/>
            <p:nvPr/>
          </p:nvSpPr>
          <p:spPr>
            <a:xfrm>
              <a:off x="43335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49"/>
            <p:cNvSpPr/>
            <p:nvPr/>
          </p:nvSpPr>
          <p:spPr>
            <a:xfrm>
              <a:off x="65580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49"/>
            <p:cNvSpPr/>
            <p:nvPr/>
          </p:nvSpPr>
          <p:spPr>
            <a:xfrm>
              <a:off x="878250" y="98925"/>
              <a:ext cx="114600" cy="114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149"/>
          <p:cNvSpPr txBox="1">
            <a:spLocks noGrp="1"/>
          </p:cNvSpPr>
          <p:nvPr>
            <p:ph type="title" idx="2"/>
          </p:nvPr>
        </p:nvSpPr>
        <p:spPr>
          <a:xfrm>
            <a:off x="1108497" y="2655475"/>
            <a:ext cx="25623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БАКАЛАВРИАТ</a:t>
            </a:r>
            <a:endParaRPr sz="2200" b="1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00" name="Google Shape;1300;p149"/>
          <p:cNvSpPr txBox="1">
            <a:spLocks noGrp="1"/>
          </p:cNvSpPr>
          <p:nvPr>
            <p:ph type="title" idx="3"/>
          </p:nvPr>
        </p:nvSpPr>
        <p:spPr>
          <a:xfrm>
            <a:off x="5609025" y="2655475"/>
            <a:ext cx="2666958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МАГИСТРАТУРА</a:t>
            </a:r>
            <a:endParaRPr sz="2100" b="1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1301" name="Google Shape;1301;p149"/>
          <p:cNvGrpSpPr/>
          <p:nvPr/>
        </p:nvGrpSpPr>
        <p:grpSpPr>
          <a:xfrm>
            <a:off x="4326449" y="2893453"/>
            <a:ext cx="728274" cy="603650"/>
            <a:chOff x="4768325" y="2163475"/>
            <a:chExt cx="59700" cy="46725"/>
          </a:xfrm>
        </p:grpSpPr>
        <p:sp>
          <p:nvSpPr>
            <p:cNvPr id="1302" name="Google Shape;1302;p149"/>
            <p:cNvSpPr/>
            <p:nvPr/>
          </p:nvSpPr>
          <p:spPr>
            <a:xfrm>
              <a:off x="4768325" y="2163475"/>
              <a:ext cx="35375" cy="46725"/>
            </a:xfrm>
            <a:custGeom>
              <a:avLst/>
              <a:gdLst/>
              <a:ahLst/>
              <a:cxnLst/>
              <a:rect l="l" t="t" r="r" b="b"/>
              <a:pathLst>
                <a:path w="1415" h="1869" extrusionOk="0">
                  <a:moveTo>
                    <a:pt x="0" y="0"/>
                  </a:moveTo>
                  <a:lnTo>
                    <a:pt x="895" y="931"/>
                  </a:lnTo>
                  <a:lnTo>
                    <a:pt x="0" y="1868"/>
                  </a:lnTo>
                  <a:lnTo>
                    <a:pt x="520" y="1868"/>
                  </a:lnTo>
                  <a:lnTo>
                    <a:pt x="1414" y="93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49"/>
            <p:cNvSpPr/>
            <p:nvPr/>
          </p:nvSpPr>
          <p:spPr>
            <a:xfrm>
              <a:off x="4792475" y="2163475"/>
              <a:ext cx="35550" cy="46725"/>
            </a:xfrm>
            <a:custGeom>
              <a:avLst/>
              <a:gdLst/>
              <a:ahLst/>
              <a:cxnLst/>
              <a:rect l="l" t="t" r="r" b="b"/>
              <a:pathLst>
                <a:path w="1422" h="1869" extrusionOk="0">
                  <a:moveTo>
                    <a:pt x="1" y="0"/>
                  </a:moveTo>
                  <a:lnTo>
                    <a:pt x="895" y="931"/>
                  </a:lnTo>
                  <a:lnTo>
                    <a:pt x="1" y="1868"/>
                  </a:lnTo>
                  <a:lnTo>
                    <a:pt x="527" y="1868"/>
                  </a:lnTo>
                  <a:lnTo>
                    <a:pt x="1422" y="931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4" name="Google Shape;1304;p149"/>
          <p:cNvSpPr txBox="1">
            <a:spLocks noGrp="1"/>
          </p:cNvSpPr>
          <p:nvPr>
            <p:ph type="title"/>
          </p:nvPr>
        </p:nvSpPr>
        <p:spPr>
          <a:xfrm>
            <a:off x="489775" y="765238"/>
            <a:ext cx="8046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latin typeface="Montserrat Medium"/>
                <a:ea typeface="Montserrat Medium"/>
                <a:cs typeface="Montserrat Medium"/>
                <a:sym typeface="Montserrat Medium"/>
              </a:rPr>
              <a:t>ПРЕЕМСТВЕННОСТЬ ПРОФЕССИОНАЛЬНЫХ КОМПЕТЕНЦИЙ</a:t>
            </a:r>
            <a:endParaRPr sz="2100" b="1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05" name="Google Shape;1305;p149"/>
          <p:cNvSpPr txBox="1">
            <a:spLocks noGrp="1"/>
          </p:cNvSpPr>
          <p:nvPr>
            <p:ph type="subTitle" idx="4"/>
          </p:nvPr>
        </p:nvSpPr>
        <p:spPr>
          <a:xfrm>
            <a:off x="214495" y="3003255"/>
            <a:ext cx="4082100" cy="10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 г</a:t>
            </a:r>
            <a:r>
              <a:rPr lang="en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отов </a:t>
            </a:r>
            <a:r>
              <a:rPr lang="en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 участию</a:t>
            </a:r>
            <a:br>
              <a:rPr lang="en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в научно-методическом сопровождении, координации и интеграции профессиональной деятельности</a:t>
            </a:r>
            <a:br>
              <a:rPr lang="en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в библиотечно-информационной </a:t>
            </a:r>
            <a:r>
              <a:rPr lang="en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сфере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6" name="Google Shape;1306;p149"/>
          <p:cNvSpPr txBox="1">
            <a:spLocks noGrp="1"/>
          </p:cNvSpPr>
          <p:nvPr>
            <p:ph type="subTitle" idx="1"/>
          </p:nvPr>
        </p:nvSpPr>
        <p:spPr>
          <a:xfrm>
            <a:off x="4959225" y="3002695"/>
            <a:ext cx="3915600" cy="10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ru-RU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г</a:t>
            </a:r>
            <a:r>
              <a:rPr lang="en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отов </a:t>
            </a:r>
            <a:r>
              <a:rPr lang="en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 научно-методическому обеспечению библиотечно-информационной деятельности и организации системы повышения квалификации сотрудников </a:t>
            </a:r>
            <a:r>
              <a:rPr lang="en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библиотек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150"/>
          <p:cNvSpPr/>
          <p:nvPr/>
        </p:nvSpPr>
        <p:spPr>
          <a:xfrm>
            <a:off x="7075" y="332525"/>
            <a:ext cx="9136800" cy="4811100"/>
          </a:xfrm>
          <a:prstGeom prst="rect">
            <a:avLst/>
          </a:prstGeom>
          <a:solidFill>
            <a:srgbClr val="D7DFE5">
              <a:alpha val="6592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2" name="Google Shape;1312;p150"/>
          <p:cNvGrpSpPr/>
          <p:nvPr/>
        </p:nvGrpSpPr>
        <p:grpSpPr>
          <a:xfrm>
            <a:off x="433350" y="98925"/>
            <a:ext cx="559500" cy="114600"/>
            <a:chOff x="433350" y="98925"/>
            <a:chExt cx="559500" cy="114600"/>
          </a:xfrm>
        </p:grpSpPr>
        <p:sp>
          <p:nvSpPr>
            <p:cNvPr id="1313" name="Google Shape;1313;p150"/>
            <p:cNvSpPr/>
            <p:nvPr/>
          </p:nvSpPr>
          <p:spPr>
            <a:xfrm>
              <a:off x="43335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50"/>
            <p:cNvSpPr/>
            <p:nvPr/>
          </p:nvSpPr>
          <p:spPr>
            <a:xfrm>
              <a:off x="655800" y="98925"/>
              <a:ext cx="114600" cy="114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50"/>
            <p:cNvSpPr/>
            <p:nvPr/>
          </p:nvSpPr>
          <p:spPr>
            <a:xfrm>
              <a:off x="87825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6" name="Google Shape;1316;p150"/>
          <p:cNvSpPr txBox="1">
            <a:spLocks noGrp="1"/>
          </p:cNvSpPr>
          <p:nvPr>
            <p:ph type="title"/>
          </p:nvPr>
        </p:nvSpPr>
        <p:spPr>
          <a:xfrm>
            <a:off x="1819225" y="2088925"/>
            <a:ext cx="5664900" cy="12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МЕТОД СЕТЕВОГО ВЗАИМОДЕЙСТВИЯ КАК ФОРМА ОБРАЗОВАТЕЛЬНОЙ КОЛЛАБОРАЦИИ</a:t>
            </a:r>
            <a:endParaRPr sz="3800" b="1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151"/>
          <p:cNvSpPr/>
          <p:nvPr/>
        </p:nvSpPr>
        <p:spPr>
          <a:xfrm>
            <a:off x="3429000" y="2502013"/>
            <a:ext cx="572700" cy="5727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151"/>
          <p:cNvSpPr/>
          <p:nvPr/>
        </p:nvSpPr>
        <p:spPr>
          <a:xfrm>
            <a:off x="4714400" y="2502013"/>
            <a:ext cx="572700" cy="5727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3" name="Google Shape;1323;p151"/>
          <p:cNvGrpSpPr/>
          <p:nvPr/>
        </p:nvGrpSpPr>
        <p:grpSpPr>
          <a:xfrm>
            <a:off x="4834962" y="2622538"/>
            <a:ext cx="331611" cy="331674"/>
            <a:chOff x="5774124" y="4294550"/>
            <a:chExt cx="331611" cy="331674"/>
          </a:xfrm>
        </p:grpSpPr>
        <p:sp>
          <p:nvSpPr>
            <p:cNvPr id="1324" name="Google Shape;1324;p151"/>
            <p:cNvSpPr/>
            <p:nvPr/>
          </p:nvSpPr>
          <p:spPr>
            <a:xfrm>
              <a:off x="5774124" y="4419664"/>
              <a:ext cx="331611" cy="206560"/>
            </a:xfrm>
            <a:custGeom>
              <a:avLst/>
              <a:gdLst/>
              <a:ahLst/>
              <a:cxnLst/>
              <a:rect l="l" t="t" r="r" b="b"/>
              <a:pathLst>
                <a:path w="10419" h="6490" extrusionOk="0">
                  <a:moveTo>
                    <a:pt x="2751" y="2905"/>
                  </a:moveTo>
                  <a:lnTo>
                    <a:pt x="2751" y="6191"/>
                  </a:lnTo>
                  <a:lnTo>
                    <a:pt x="1429" y="6191"/>
                  </a:lnTo>
                  <a:lnTo>
                    <a:pt x="1429" y="2905"/>
                  </a:lnTo>
                  <a:close/>
                  <a:moveTo>
                    <a:pt x="5847" y="2084"/>
                  </a:moveTo>
                  <a:lnTo>
                    <a:pt x="5847" y="6191"/>
                  </a:lnTo>
                  <a:lnTo>
                    <a:pt x="4525" y="6191"/>
                  </a:lnTo>
                  <a:lnTo>
                    <a:pt x="4525" y="2084"/>
                  </a:lnTo>
                  <a:close/>
                  <a:moveTo>
                    <a:pt x="8942" y="298"/>
                  </a:moveTo>
                  <a:lnTo>
                    <a:pt x="8942" y="6191"/>
                  </a:lnTo>
                  <a:lnTo>
                    <a:pt x="7609" y="6191"/>
                  </a:lnTo>
                  <a:lnTo>
                    <a:pt x="7609" y="298"/>
                  </a:lnTo>
                  <a:close/>
                  <a:moveTo>
                    <a:pt x="7466" y="0"/>
                  </a:moveTo>
                  <a:cubicBezTo>
                    <a:pt x="7383" y="0"/>
                    <a:pt x="7323" y="72"/>
                    <a:pt x="7323" y="155"/>
                  </a:cubicBezTo>
                  <a:lnTo>
                    <a:pt x="7323" y="6191"/>
                  </a:lnTo>
                  <a:lnTo>
                    <a:pt x="6156" y="6191"/>
                  </a:lnTo>
                  <a:lnTo>
                    <a:pt x="6156" y="1941"/>
                  </a:lnTo>
                  <a:cubicBezTo>
                    <a:pt x="6156" y="1846"/>
                    <a:pt x="6085" y="1786"/>
                    <a:pt x="6013" y="1786"/>
                  </a:cubicBezTo>
                  <a:lnTo>
                    <a:pt x="4370" y="1786"/>
                  </a:lnTo>
                  <a:cubicBezTo>
                    <a:pt x="4287" y="1786"/>
                    <a:pt x="4227" y="1858"/>
                    <a:pt x="4227" y="1941"/>
                  </a:cubicBezTo>
                  <a:lnTo>
                    <a:pt x="4227" y="6191"/>
                  </a:lnTo>
                  <a:lnTo>
                    <a:pt x="3061" y="6191"/>
                  </a:lnTo>
                  <a:lnTo>
                    <a:pt x="3061" y="2751"/>
                  </a:lnTo>
                  <a:cubicBezTo>
                    <a:pt x="3061" y="2667"/>
                    <a:pt x="2989" y="2608"/>
                    <a:pt x="2918" y="2608"/>
                  </a:cubicBezTo>
                  <a:lnTo>
                    <a:pt x="1275" y="2608"/>
                  </a:lnTo>
                  <a:cubicBezTo>
                    <a:pt x="1191" y="2608"/>
                    <a:pt x="1132" y="2679"/>
                    <a:pt x="1132" y="2751"/>
                  </a:cubicBezTo>
                  <a:lnTo>
                    <a:pt x="1132" y="6191"/>
                  </a:lnTo>
                  <a:lnTo>
                    <a:pt x="144" y="6191"/>
                  </a:lnTo>
                  <a:cubicBezTo>
                    <a:pt x="60" y="6191"/>
                    <a:pt x="1" y="6263"/>
                    <a:pt x="1" y="6346"/>
                  </a:cubicBezTo>
                  <a:cubicBezTo>
                    <a:pt x="1" y="6430"/>
                    <a:pt x="72" y="6489"/>
                    <a:pt x="144" y="6489"/>
                  </a:cubicBezTo>
                  <a:lnTo>
                    <a:pt x="10264" y="6489"/>
                  </a:lnTo>
                  <a:cubicBezTo>
                    <a:pt x="10359" y="6489"/>
                    <a:pt x="10419" y="6418"/>
                    <a:pt x="10419" y="6346"/>
                  </a:cubicBezTo>
                  <a:cubicBezTo>
                    <a:pt x="10395" y="6251"/>
                    <a:pt x="10323" y="6191"/>
                    <a:pt x="10240" y="6191"/>
                  </a:cubicBezTo>
                  <a:lnTo>
                    <a:pt x="9252" y="6191"/>
                  </a:lnTo>
                  <a:lnTo>
                    <a:pt x="9252" y="155"/>
                  </a:lnTo>
                  <a:cubicBezTo>
                    <a:pt x="9252" y="60"/>
                    <a:pt x="9180" y="0"/>
                    <a:pt x="91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51"/>
            <p:cNvSpPr/>
            <p:nvPr/>
          </p:nvSpPr>
          <p:spPr>
            <a:xfrm>
              <a:off x="5778294" y="4294550"/>
              <a:ext cx="316461" cy="191442"/>
            </a:xfrm>
            <a:custGeom>
              <a:avLst/>
              <a:gdLst/>
              <a:ahLst/>
              <a:cxnLst/>
              <a:rect l="l" t="t" r="r" b="b"/>
              <a:pathLst>
                <a:path w="9943" h="6015" extrusionOk="0">
                  <a:moveTo>
                    <a:pt x="9447" y="0"/>
                  </a:moveTo>
                  <a:cubicBezTo>
                    <a:pt x="9433" y="0"/>
                    <a:pt x="9420" y="1"/>
                    <a:pt x="9407" y="2"/>
                  </a:cubicBezTo>
                  <a:lnTo>
                    <a:pt x="8097" y="169"/>
                  </a:lnTo>
                  <a:cubicBezTo>
                    <a:pt x="7847" y="193"/>
                    <a:pt x="7644" y="455"/>
                    <a:pt x="7680" y="705"/>
                  </a:cubicBezTo>
                  <a:cubicBezTo>
                    <a:pt x="7703" y="951"/>
                    <a:pt x="7914" y="1123"/>
                    <a:pt x="8167" y="1123"/>
                  </a:cubicBezTo>
                  <a:cubicBezTo>
                    <a:pt x="8183" y="1123"/>
                    <a:pt x="8200" y="1123"/>
                    <a:pt x="8216" y="1121"/>
                  </a:cubicBezTo>
                  <a:lnTo>
                    <a:pt x="8323" y="1109"/>
                  </a:lnTo>
                  <a:lnTo>
                    <a:pt x="8323" y="1109"/>
                  </a:lnTo>
                  <a:cubicBezTo>
                    <a:pt x="6716" y="2967"/>
                    <a:pt x="4811" y="3919"/>
                    <a:pt x="3465" y="4407"/>
                  </a:cubicBezTo>
                  <a:cubicBezTo>
                    <a:pt x="1787" y="5003"/>
                    <a:pt x="477" y="5062"/>
                    <a:pt x="477" y="5062"/>
                  </a:cubicBezTo>
                  <a:cubicBezTo>
                    <a:pt x="203" y="5074"/>
                    <a:pt x="1" y="5288"/>
                    <a:pt x="13" y="5550"/>
                  </a:cubicBezTo>
                  <a:cubicBezTo>
                    <a:pt x="24" y="5824"/>
                    <a:pt x="239" y="6015"/>
                    <a:pt x="489" y="6015"/>
                  </a:cubicBezTo>
                  <a:lnTo>
                    <a:pt x="501" y="6015"/>
                  </a:lnTo>
                  <a:cubicBezTo>
                    <a:pt x="560" y="6015"/>
                    <a:pt x="1953" y="5967"/>
                    <a:pt x="3775" y="5312"/>
                  </a:cubicBezTo>
                  <a:cubicBezTo>
                    <a:pt x="4811" y="4943"/>
                    <a:pt x="5775" y="4467"/>
                    <a:pt x="6656" y="3872"/>
                  </a:cubicBezTo>
                  <a:cubicBezTo>
                    <a:pt x="6728" y="3824"/>
                    <a:pt x="6740" y="3729"/>
                    <a:pt x="6692" y="3669"/>
                  </a:cubicBezTo>
                  <a:cubicBezTo>
                    <a:pt x="6670" y="3618"/>
                    <a:pt x="6621" y="3594"/>
                    <a:pt x="6573" y="3594"/>
                  </a:cubicBezTo>
                  <a:cubicBezTo>
                    <a:pt x="6542" y="3594"/>
                    <a:pt x="6512" y="3603"/>
                    <a:pt x="6490" y="3622"/>
                  </a:cubicBezTo>
                  <a:cubicBezTo>
                    <a:pt x="5620" y="4205"/>
                    <a:pt x="4692" y="4681"/>
                    <a:pt x="3692" y="5038"/>
                  </a:cubicBezTo>
                  <a:cubicBezTo>
                    <a:pt x="1906" y="5669"/>
                    <a:pt x="560" y="5717"/>
                    <a:pt x="525" y="5717"/>
                  </a:cubicBezTo>
                  <a:cubicBezTo>
                    <a:pt x="429" y="5717"/>
                    <a:pt x="358" y="5646"/>
                    <a:pt x="346" y="5550"/>
                  </a:cubicBezTo>
                  <a:cubicBezTo>
                    <a:pt x="346" y="5467"/>
                    <a:pt x="417" y="5372"/>
                    <a:pt x="501" y="5372"/>
                  </a:cubicBezTo>
                  <a:cubicBezTo>
                    <a:pt x="525" y="5372"/>
                    <a:pt x="1858" y="5336"/>
                    <a:pt x="3596" y="4705"/>
                  </a:cubicBezTo>
                  <a:cubicBezTo>
                    <a:pt x="5061" y="4181"/>
                    <a:pt x="7144" y="3133"/>
                    <a:pt x="8835" y="1014"/>
                  </a:cubicBezTo>
                  <a:cubicBezTo>
                    <a:pt x="8927" y="911"/>
                    <a:pt x="8842" y="763"/>
                    <a:pt x="8718" y="763"/>
                  </a:cubicBezTo>
                  <a:cubicBezTo>
                    <a:pt x="8714" y="763"/>
                    <a:pt x="8709" y="764"/>
                    <a:pt x="8704" y="764"/>
                  </a:cubicBezTo>
                  <a:lnTo>
                    <a:pt x="8216" y="824"/>
                  </a:lnTo>
                  <a:cubicBezTo>
                    <a:pt x="8208" y="825"/>
                    <a:pt x="8200" y="825"/>
                    <a:pt x="8192" y="825"/>
                  </a:cubicBezTo>
                  <a:cubicBezTo>
                    <a:pt x="8109" y="825"/>
                    <a:pt x="8047" y="769"/>
                    <a:pt x="8025" y="693"/>
                  </a:cubicBezTo>
                  <a:cubicBezTo>
                    <a:pt x="7990" y="586"/>
                    <a:pt x="8061" y="478"/>
                    <a:pt x="8168" y="478"/>
                  </a:cubicBezTo>
                  <a:lnTo>
                    <a:pt x="9478" y="312"/>
                  </a:lnTo>
                  <a:cubicBezTo>
                    <a:pt x="9484" y="311"/>
                    <a:pt x="9490" y="311"/>
                    <a:pt x="9496" y="311"/>
                  </a:cubicBezTo>
                  <a:cubicBezTo>
                    <a:pt x="9594" y="311"/>
                    <a:pt x="9669" y="400"/>
                    <a:pt x="9669" y="490"/>
                  </a:cubicBezTo>
                  <a:lnTo>
                    <a:pt x="9669" y="1800"/>
                  </a:lnTo>
                  <a:cubicBezTo>
                    <a:pt x="9669" y="1895"/>
                    <a:pt x="9597" y="1979"/>
                    <a:pt x="9490" y="1979"/>
                  </a:cubicBezTo>
                  <a:cubicBezTo>
                    <a:pt x="9407" y="1979"/>
                    <a:pt x="9311" y="1907"/>
                    <a:pt x="9311" y="1800"/>
                  </a:cubicBezTo>
                  <a:lnTo>
                    <a:pt x="9311" y="1407"/>
                  </a:lnTo>
                  <a:cubicBezTo>
                    <a:pt x="9311" y="1348"/>
                    <a:pt x="9264" y="1288"/>
                    <a:pt x="9204" y="1252"/>
                  </a:cubicBezTo>
                  <a:cubicBezTo>
                    <a:pt x="9187" y="1242"/>
                    <a:pt x="9169" y="1238"/>
                    <a:pt x="9152" y="1238"/>
                  </a:cubicBezTo>
                  <a:cubicBezTo>
                    <a:pt x="9106" y="1238"/>
                    <a:pt x="9060" y="1266"/>
                    <a:pt x="9026" y="1300"/>
                  </a:cubicBezTo>
                  <a:cubicBezTo>
                    <a:pt x="8466" y="2002"/>
                    <a:pt x="7811" y="2633"/>
                    <a:pt x="7097" y="3193"/>
                  </a:cubicBezTo>
                  <a:cubicBezTo>
                    <a:pt x="7037" y="3229"/>
                    <a:pt x="7025" y="3336"/>
                    <a:pt x="7061" y="3395"/>
                  </a:cubicBezTo>
                  <a:cubicBezTo>
                    <a:pt x="7091" y="3433"/>
                    <a:pt x="7144" y="3451"/>
                    <a:pt x="7194" y="3451"/>
                  </a:cubicBezTo>
                  <a:cubicBezTo>
                    <a:pt x="7224" y="3451"/>
                    <a:pt x="7253" y="3445"/>
                    <a:pt x="7275" y="3431"/>
                  </a:cubicBezTo>
                  <a:cubicBezTo>
                    <a:pt x="7895" y="2943"/>
                    <a:pt x="8466" y="2419"/>
                    <a:pt x="8990" y="1824"/>
                  </a:cubicBezTo>
                  <a:cubicBezTo>
                    <a:pt x="9002" y="2074"/>
                    <a:pt x="9204" y="2276"/>
                    <a:pt x="9466" y="2276"/>
                  </a:cubicBezTo>
                  <a:cubicBezTo>
                    <a:pt x="9728" y="2276"/>
                    <a:pt x="9942" y="2074"/>
                    <a:pt x="9942" y="1800"/>
                  </a:cubicBezTo>
                  <a:lnTo>
                    <a:pt x="9942" y="478"/>
                  </a:lnTo>
                  <a:cubicBezTo>
                    <a:pt x="9942" y="347"/>
                    <a:pt x="9883" y="216"/>
                    <a:pt x="9776" y="121"/>
                  </a:cubicBezTo>
                  <a:cubicBezTo>
                    <a:pt x="9679" y="46"/>
                    <a:pt x="9564" y="0"/>
                    <a:pt x="9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6" name="Google Shape;1326;p151"/>
          <p:cNvGrpSpPr/>
          <p:nvPr/>
        </p:nvGrpSpPr>
        <p:grpSpPr>
          <a:xfrm>
            <a:off x="433350" y="98925"/>
            <a:ext cx="559500" cy="114600"/>
            <a:chOff x="433350" y="98925"/>
            <a:chExt cx="559500" cy="114600"/>
          </a:xfrm>
        </p:grpSpPr>
        <p:sp>
          <p:nvSpPr>
            <p:cNvPr id="1327" name="Google Shape;1327;p151"/>
            <p:cNvSpPr/>
            <p:nvPr/>
          </p:nvSpPr>
          <p:spPr>
            <a:xfrm>
              <a:off x="43335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51"/>
            <p:cNvSpPr/>
            <p:nvPr/>
          </p:nvSpPr>
          <p:spPr>
            <a:xfrm>
              <a:off x="655800" y="98925"/>
              <a:ext cx="114600" cy="114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51"/>
            <p:cNvSpPr/>
            <p:nvPr/>
          </p:nvSpPr>
          <p:spPr>
            <a:xfrm>
              <a:off x="87825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0" name="Google Shape;1330;p151"/>
          <p:cNvSpPr txBox="1">
            <a:spLocks noGrp="1"/>
          </p:cNvSpPr>
          <p:nvPr>
            <p:ph type="title"/>
          </p:nvPr>
        </p:nvSpPr>
        <p:spPr>
          <a:xfrm>
            <a:off x="327950" y="993475"/>
            <a:ext cx="8961824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Для достижения поставленных перед библиотечной отраслью задач применение IT-технологии в непрерывном образовательном процессе должно</a:t>
            </a:r>
            <a:r>
              <a:rPr lang="en" sz="16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sz="37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1" name="Google Shape;1331;p151"/>
          <p:cNvSpPr txBox="1">
            <a:spLocks noGrp="1"/>
          </p:cNvSpPr>
          <p:nvPr>
            <p:ph type="title" idx="2"/>
          </p:nvPr>
        </p:nvSpPr>
        <p:spPr>
          <a:xfrm>
            <a:off x="675312" y="1974325"/>
            <a:ext cx="2571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Montserrat"/>
                <a:ea typeface="Montserrat"/>
                <a:cs typeface="Montserrat"/>
                <a:sym typeface="Montserrat"/>
              </a:rPr>
              <a:t>СООТВЕТСТВОВАТЬ</a:t>
            </a:r>
            <a:endParaRPr sz="17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2" name="Google Shape;1332;p151"/>
          <p:cNvSpPr txBox="1">
            <a:spLocks noGrp="1"/>
          </p:cNvSpPr>
          <p:nvPr>
            <p:ph type="subTitle" idx="1"/>
          </p:nvPr>
        </p:nvSpPr>
        <p:spPr>
          <a:xfrm>
            <a:off x="439812" y="2664375"/>
            <a:ext cx="280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инновационным педагогическим технологиям в обучении студентов средне-специальных и высших учебных заведений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333" name="Google Shape;1333;p151"/>
          <p:cNvGrpSpPr/>
          <p:nvPr/>
        </p:nvGrpSpPr>
        <p:grpSpPr>
          <a:xfrm>
            <a:off x="3515453" y="2635137"/>
            <a:ext cx="399812" cy="306477"/>
            <a:chOff x="2567841" y="1994124"/>
            <a:chExt cx="399812" cy="306477"/>
          </a:xfrm>
        </p:grpSpPr>
        <p:sp>
          <p:nvSpPr>
            <p:cNvPr id="1334" name="Google Shape;1334;p151"/>
            <p:cNvSpPr/>
            <p:nvPr/>
          </p:nvSpPr>
          <p:spPr>
            <a:xfrm>
              <a:off x="2567841" y="1994124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51"/>
            <p:cNvSpPr/>
            <p:nvPr/>
          </p:nvSpPr>
          <p:spPr>
            <a:xfrm>
              <a:off x="2623237" y="211396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51"/>
            <p:cNvSpPr/>
            <p:nvPr/>
          </p:nvSpPr>
          <p:spPr>
            <a:xfrm>
              <a:off x="2623237" y="2017251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7" name="Google Shape;1337;p151"/>
          <p:cNvSpPr txBox="1">
            <a:spLocks noGrp="1"/>
          </p:cNvSpPr>
          <p:nvPr>
            <p:ph type="title" idx="3"/>
          </p:nvPr>
        </p:nvSpPr>
        <p:spPr>
          <a:xfrm>
            <a:off x="5432430" y="1974325"/>
            <a:ext cx="201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Montserrat"/>
                <a:ea typeface="Montserrat"/>
                <a:cs typeface="Montserrat"/>
                <a:sym typeface="Montserrat"/>
              </a:rPr>
              <a:t>УЧИТЫВАТЬ</a:t>
            </a:r>
            <a:endParaRPr sz="17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8" name="Google Shape;1338;p151"/>
          <p:cNvSpPr txBox="1">
            <a:spLocks noGrp="1"/>
          </p:cNvSpPr>
          <p:nvPr>
            <p:ph type="subTitle" idx="4"/>
          </p:nvPr>
        </p:nvSpPr>
        <p:spPr>
          <a:xfrm>
            <a:off x="5432450" y="2838525"/>
            <a:ext cx="3423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педагогические достижения </a:t>
            </a:r>
            <a:br>
              <a:rPr lang="en"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области андрагогики с целью обучения уже состоявшихся специалистов, профессионалов высокого класса в системе дополнительного профессионального образования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9" name="Google Shape;1339;p151"/>
          <p:cNvSpPr/>
          <p:nvPr/>
        </p:nvSpPr>
        <p:spPr>
          <a:xfrm>
            <a:off x="705300" y="2084875"/>
            <a:ext cx="2511600" cy="3066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151"/>
          <p:cNvSpPr/>
          <p:nvPr/>
        </p:nvSpPr>
        <p:spPr>
          <a:xfrm>
            <a:off x="5470575" y="2084875"/>
            <a:ext cx="2511600" cy="3066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152"/>
          <p:cNvSpPr txBox="1">
            <a:spLocks noGrp="1"/>
          </p:cNvSpPr>
          <p:nvPr>
            <p:ph type="subTitle" idx="1"/>
          </p:nvPr>
        </p:nvSpPr>
        <p:spPr>
          <a:xfrm>
            <a:off x="346050" y="1770200"/>
            <a:ext cx="8451900" cy="49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Дополнительная профессиональная образовательная программа повышения квалификации</a:t>
            </a: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«Профессиональные компетенции современного библиотекаря и их формирование. Профессиональный стандарт»</a:t>
            </a:r>
            <a:endParaRPr sz="12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авторский курс (4 модуля, практические кейсы)</a:t>
            </a: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более 290 слушателей из различных регионов России</a:t>
            </a: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изучение  траектории профессионального развития библиотечных специалистов</a:t>
            </a: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обсуждение компетентностной модели библиотечного специалиста</a:t>
            </a: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разработка предложений по совершенствованию процесса профессиональной подготовки специалиста</a:t>
            </a: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152"/>
          <p:cNvSpPr/>
          <p:nvPr/>
        </p:nvSpPr>
        <p:spPr>
          <a:xfrm flipH="1">
            <a:off x="0" y="3155775"/>
            <a:ext cx="713100" cy="17625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47" name="Google Shape;1347;p152"/>
          <p:cNvCxnSpPr/>
          <p:nvPr/>
        </p:nvCxnSpPr>
        <p:spPr>
          <a:xfrm>
            <a:off x="356550" y="3530063"/>
            <a:ext cx="0" cy="1464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48" name="Google Shape;1348;p152"/>
          <p:cNvGrpSpPr/>
          <p:nvPr/>
        </p:nvGrpSpPr>
        <p:grpSpPr>
          <a:xfrm>
            <a:off x="433350" y="98925"/>
            <a:ext cx="559500" cy="114600"/>
            <a:chOff x="433350" y="98925"/>
            <a:chExt cx="559500" cy="114600"/>
          </a:xfrm>
        </p:grpSpPr>
        <p:sp>
          <p:nvSpPr>
            <p:cNvPr id="1349" name="Google Shape;1349;p152"/>
            <p:cNvSpPr/>
            <p:nvPr/>
          </p:nvSpPr>
          <p:spPr>
            <a:xfrm>
              <a:off x="43335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52"/>
            <p:cNvSpPr/>
            <p:nvPr/>
          </p:nvSpPr>
          <p:spPr>
            <a:xfrm>
              <a:off x="655800" y="98925"/>
              <a:ext cx="114600" cy="114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52"/>
            <p:cNvSpPr/>
            <p:nvPr/>
          </p:nvSpPr>
          <p:spPr>
            <a:xfrm>
              <a:off x="87825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52" name="Google Shape;1352;p152"/>
          <p:cNvPicPr preferRelativeResize="0"/>
          <p:nvPr/>
        </p:nvPicPr>
        <p:blipFill rotWithShape="1">
          <a:blip r:embed="rId3">
            <a:alphaModFix/>
          </a:blip>
          <a:srcRect b="51749"/>
          <a:stretch/>
        </p:blipFill>
        <p:spPr>
          <a:xfrm>
            <a:off x="801825" y="3155775"/>
            <a:ext cx="8370475" cy="221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7" name="Google Shape;1357;p153"/>
          <p:cNvPicPr preferRelativeResize="0"/>
          <p:nvPr/>
        </p:nvPicPr>
        <p:blipFill rotWithShape="1">
          <a:blip r:embed="rId3">
            <a:alphaModFix/>
          </a:blip>
          <a:srcRect b="21544"/>
          <a:stretch/>
        </p:blipFill>
        <p:spPr>
          <a:xfrm>
            <a:off x="5312025" y="1531950"/>
            <a:ext cx="3831977" cy="2003851"/>
          </a:xfrm>
          <a:prstGeom prst="rect">
            <a:avLst/>
          </a:prstGeom>
          <a:noFill/>
          <a:ln>
            <a:noFill/>
          </a:ln>
        </p:spPr>
      </p:pic>
      <p:sp>
        <p:nvSpPr>
          <p:cNvPr id="1358" name="Google Shape;1358;p153"/>
          <p:cNvSpPr/>
          <p:nvPr/>
        </p:nvSpPr>
        <p:spPr>
          <a:xfrm flipH="1">
            <a:off x="2755200" y="3422300"/>
            <a:ext cx="6388800" cy="1770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9" name="Google Shape;1359;p153"/>
          <p:cNvGrpSpPr/>
          <p:nvPr/>
        </p:nvGrpSpPr>
        <p:grpSpPr>
          <a:xfrm>
            <a:off x="433350" y="98925"/>
            <a:ext cx="559500" cy="114600"/>
            <a:chOff x="433350" y="98925"/>
            <a:chExt cx="559500" cy="114600"/>
          </a:xfrm>
        </p:grpSpPr>
        <p:sp>
          <p:nvSpPr>
            <p:cNvPr id="1360" name="Google Shape;1360;p153"/>
            <p:cNvSpPr/>
            <p:nvPr/>
          </p:nvSpPr>
          <p:spPr>
            <a:xfrm>
              <a:off x="43335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53"/>
            <p:cNvSpPr/>
            <p:nvPr/>
          </p:nvSpPr>
          <p:spPr>
            <a:xfrm>
              <a:off x="65580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53"/>
            <p:cNvSpPr/>
            <p:nvPr/>
          </p:nvSpPr>
          <p:spPr>
            <a:xfrm>
              <a:off x="878250" y="98925"/>
              <a:ext cx="114600" cy="114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3" name="Google Shape;1363;p153"/>
          <p:cNvSpPr txBox="1">
            <a:spLocks noGrp="1"/>
          </p:cNvSpPr>
          <p:nvPr>
            <p:ph type="title"/>
          </p:nvPr>
        </p:nvSpPr>
        <p:spPr>
          <a:xfrm>
            <a:off x="804875" y="60053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СПАСИБО ЗА ВНИМАНИЕ!</a:t>
            </a:r>
            <a:endParaRPr b="1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64" name="Google Shape;1364;p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4525" y="1482438"/>
            <a:ext cx="4669474" cy="1944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p153"/>
          <p:cNvPicPr preferRelativeResize="0"/>
          <p:nvPr/>
        </p:nvPicPr>
        <p:blipFill rotWithShape="1">
          <a:blip r:embed="rId5">
            <a:alphaModFix/>
          </a:blip>
          <a:srcRect l="39648" t="7884" r="30614" b="40379"/>
          <a:stretch/>
        </p:blipFill>
        <p:spPr>
          <a:xfrm>
            <a:off x="2755300" y="1482451"/>
            <a:ext cx="1676774" cy="194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366" name="Google Shape;1366;p153"/>
          <p:cNvSpPr txBox="1">
            <a:spLocks noGrp="1"/>
          </p:cNvSpPr>
          <p:nvPr>
            <p:ph type="title" idx="2"/>
          </p:nvPr>
        </p:nvSpPr>
        <p:spPr>
          <a:xfrm>
            <a:off x="2724073" y="3869150"/>
            <a:ext cx="2375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КУДРИНА ЕКАТЕРИНА ЛЕОНИДОВНА</a:t>
            </a:r>
            <a:endParaRPr sz="1600" b="1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67" name="Google Shape;1367;p153"/>
          <p:cNvSpPr txBox="1">
            <a:spLocks noGrp="1"/>
          </p:cNvSpPr>
          <p:nvPr>
            <p:ph type="subTitle" idx="1"/>
          </p:nvPr>
        </p:nvSpPr>
        <p:spPr>
          <a:xfrm>
            <a:off x="2741410" y="4512675"/>
            <a:ext cx="209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И.о. ректора Московского государственного института культуры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8" name="Google Shape;1368;p153"/>
          <p:cNvSpPr txBox="1">
            <a:spLocks noGrp="1"/>
          </p:cNvSpPr>
          <p:nvPr>
            <p:ph type="title" idx="3"/>
          </p:nvPr>
        </p:nvSpPr>
        <p:spPr>
          <a:xfrm>
            <a:off x="5247780" y="3816550"/>
            <a:ext cx="209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КОНТАКТЫ:</a:t>
            </a:r>
            <a:endParaRPr sz="1600" b="1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69" name="Google Shape;1369;p1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325638"/>
            <a:ext cx="257175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0" name="Google Shape;1370;p153"/>
          <p:cNvSpPr txBox="1">
            <a:spLocks noGrp="1"/>
          </p:cNvSpPr>
          <p:nvPr>
            <p:ph type="subTitle" idx="4"/>
          </p:nvPr>
        </p:nvSpPr>
        <p:spPr>
          <a:xfrm>
            <a:off x="5247780" y="4512675"/>
            <a:ext cx="209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latin typeface="Montserrat"/>
                <a:ea typeface="Montserrat"/>
                <a:cs typeface="Montserrat"/>
                <a:sym typeface="Montserrat"/>
              </a:rPr>
              <a:t>+7 (495) 570-04-77</a:t>
            </a:r>
            <a:endParaRPr sz="11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latin typeface="Montserrat"/>
                <a:ea typeface="Montserrat"/>
                <a:cs typeface="Montserrat"/>
                <a:sym typeface="Montserrat"/>
              </a:rPr>
              <a:t>kanc@mgik.org</a:t>
            </a:r>
            <a:endParaRPr sz="11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371" name="Google Shape;1371;p1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1735213"/>
            <a:ext cx="552450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2" name="Google Shape;1372;p1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91075" y="3816545"/>
            <a:ext cx="800050" cy="8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3" name="Google Shape;1373;p153"/>
          <p:cNvSpPr txBox="1"/>
          <p:nvPr/>
        </p:nvSpPr>
        <p:spPr>
          <a:xfrm>
            <a:off x="7430250" y="4625000"/>
            <a:ext cx="3000000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САЙТ МГИК:</a:t>
            </a:r>
            <a:endParaRPr sz="1600" b="1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74" name="Google Shape;1374;p153"/>
          <p:cNvSpPr/>
          <p:nvPr/>
        </p:nvSpPr>
        <p:spPr>
          <a:xfrm>
            <a:off x="7754150" y="3804050"/>
            <a:ext cx="877200" cy="8442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37"/>
          <p:cNvSpPr txBox="1">
            <a:spLocks noGrp="1"/>
          </p:cNvSpPr>
          <p:nvPr>
            <p:ph type="subTitle" idx="1"/>
          </p:nvPr>
        </p:nvSpPr>
        <p:spPr>
          <a:xfrm>
            <a:off x="650577" y="3147650"/>
            <a:ext cx="2086800" cy="6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273D40"/>
                </a:solidFill>
                <a:latin typeface="Montserrat"/>
                <a:ea typeface="Montserrat"/>
                <a:cs typeface="Montserrat"/>
                <a:sym typeface="Montserrat"/>
              </a:rPr>
              <a:t>Услуги библиотек – это </a:t>
            </a:r>
            <a:r>
              <a:rPr lang="en" sz="1200" b="1" i="1" dirty="0">
                <a:solidFill>
                  <a:srgbClr val="273D4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сервисы</a:t>
            </a:r>
            <a:r>
              <a:rPr lang="en" sz="1200" dirty="0">
                <a:solidFill>
                  <a:srgbClr val="273D4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" sz="1200" dirty="0">
                <a:solidFill>
                  <a:srgbClr val="273D40"/>
                </a:solidFill>
                <a:latin typeface="Montserrat"/>
                <a:ea typeface="Montserrat"/>
                <a:cs typeface="Montserrat"/>
                <a:sym typeface="Montserrat"/>
              </a:rPr>
              <a:t>в цифровом пространстве</a:t>
            </a:r>
            <a:endParaRPr sz="1700" dirty="0"/>
          </a:p>
        </p:txBody>
      </p:sp>
      <p:sp>
        <p:nvSpPr>
          <p:cNvPr id="979" name="Google Shape;979;p137"/>
          <p:cNvSpPr txBox="1">
            <a:spLocks noGrp="1"/>
          </p:cNvSpPr>
          <p:nvPr>
            <p:ph type="title"/>
          </p:nvPr>
        </p:nvSpPr>
        <p:spPr>
          <a:xfrm>
            <a:off x="518050" y="8167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273D40"/>
                </a:solidFill>
                <a:latin typeface="Montserrat"/>
                <a:ea typeface="Montserrat"/>
                <a:cs typeface="Montserrat"/>
                <a:sym typeface="Montserrat"/>
              </a:rPr>
              <a:t>Трансформация модели библиотек ведет к пересмотру системы профессиональной подготовки специалиста</a:t>
            </a:r>
            <a:endParaRPr sz="3700"/>
          </a:p>
        </p:txBody>
      </p:sp>
      <p:sp>
        <p:nvSpPr>
          <p:cNvPr id="980" name="Google Shape;980;p137"/>
          <p:cNvSpPr/>
          <p:nvPr/>
        </p:nvSpPr>
        <p:spPr>
          <a:xfrm>
            <a:off x="1318350" y="1878775"/>
            <a:ext cx="669600" cy="6696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137"/>
          <p:cNvSpPr/>
          <p:nvPr/>
        </p:nvSpPr>
        <p:spPr>
          <a:xfrm>
            <a:off x="4126950" y="1878775"/>
            <a:ext cx="669600" cy="6696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137"/>
          <p:cNvSpPr/>
          <p:nvPr/>
        </p:nvSpPr>
        <p:spPr>
          <a:xfrm>
            <a:off x="6935550" y="1878775"/>
            <a:ext cx="669600" cy="6696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3" name="Google Shape;983;p137"/>
          <p:cNvGrpSpPr/>
          <p:nvPr/>
        </p:nvGrpSpPr>
        <p:grpSpPr>
          <a:xfrm>
            <a:off x="433350" y="98925"/>
            <a:ext cx="559500" cy="114600"/>
            <a:chOff x="433350" y="98925"/>
            <a:chExt cx="559500" cy="114600"/>
          </a:xfrm>
        </p:grpSpPr>
        <p:sp>
          <p:nvSpPr>
            <p:cNvPr id="984" name="Google Shape;984;p137"/>
            <p:cNvSpPr/>
            <p:nvPr/>
          </p:nvSpPr>
          <p:spPr>
            <a:xfrm>
              <a:off x="433350" y="98925"/>
              <a:ext cx="114600" cy="114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37"/>
            <p:cNvSpPr/>
            <p:nvPr/>
          </p:nvSpPr>
          <p:spPr>
            <a:xfrm>
              <a:off x="65580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37"/>
            <p:cNvSpPr/>
            <p:nvPr/>
          </p:nvSpPr>
          <p:spPr>
            <a:xfrm>
              <a:off x="87825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7" name="Google Shape;987;p137"/>
          <p:cNvSpPr txBox="1">
            <a:spLocks noGrp="1"/>
          </p:cNvSpPr>
          <p:nvPr>
            <p:ph type="title" idx="2"/>
          </p:nvPr>
        </p:nvSpPr>
        <p:spPr>
          <a:xfrm>
            <a:off x="609750" y="2694650"/>
            <a:ext cx="20868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Цифровизация</a:t>
            </a:r>
            <a:endParaRPr sz="1800" b="1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88" name="Google Shape;988;p137"/>
          <p:cNvSpPr txBox="1">
            <a:spLocks noGrp="1"/>
          </p:cNvSpPr>
          <p:nvPr>
            <p:ph type="title" idx="3"/>
          </p:nvPr>
        </p:nvSpPr>
        <p:spPr>
          <a:xfrm>
            <a:off x="3418350" y="2694650"/>
            <a:ext cx="20868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Модель</a:t>
            </a:r>
            <a:endParaRPr sz="1800" b="1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89" name="Google Shape;989;p137"/>
          <p:cNvSpPr txBox="1">
            <a:spLocks noGrp="1"/>
          </p:cNvSpPr>
          <p:nvPr>
            <p:ph type="subTitle" idx="4"/>
          </p:nvPr>
        </p:nvSpPr>
        <p:spPr>
          <a:xfrm>
            <a:off x="3418347" y="3272450"/>
            <a:ext cx="2086800" cy="6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273D40"/>
                </a:solidFill>
                <a:latin typeface="Montserrat"/>
                <a:ea typeface="Montserrat"/>
                <a:cs typeface="Montserrat"/>
                <a:sym typeface="Montserrat"/>
              </a:rPr>
              <a:t>Библиотеки становятся держателями электронных </a:t>
            </a:r>
            <a:r>
              <a:rPr lang="en" sz="1200" b="1" i="1" dirty="0">
                <a:solidFill>
                  <a:srgbClr val="273D4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сервисов</a:t>
            </a:r>
            <a:endParaRPr sz="1200" b="1" i="1" dirty="0">
              <a:solidFill>
                <a:srgbClr val="273D4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0" name="Google Shape;990;p137"/>
          <p:cNvSpPr txBox="1">
            <a:spLocks noGrp="1"/>
          </p:cNvSpPr>
          <p:nvPr>
            <p:ph type="title" idx="5"/>
          </p:nvPr>
        </p:nvSpPr>
        <p:spPr>
          <a:xfrm>
            <a:off x="6226949" y="2694650"/>
            <a:ext cx="20868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Компетенции</a:t>
            </a:r>
            <a:endParaRPr sz="1800" b="1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91" name="Google Shape;991;p137"/>
          <p:cNvSpPr txBox="1">
            <a:spLocks noGrp="1"/>
          </p:cNvSpPr>
          <p:nvPr>
            <p:ph type="subTitle" idx="6"/>
          </p:nvPr>
        </p:nvSpPr>
        <p:spPr>
          <a:xfrm>
            <a:off x="6006450" y="3272450"/>
            <a:ext cx="2527800" cy="6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273D40"/>
                </a:solidFill>
                <a:latin typeface="Montserrat"/>
                <a:ea typeface="Montserrat"/>
                <a:cs typeface="Montserrat"/>
                <a:sym typeface="Montserrat"/>
              </a:rPr>
              <a:t>Смена модели влечет изменение подходов к</a:t>
            </a:r>
            <a:endParaRPr sz="1200" dirty="0">
              <a:solidFill>
                <a:srgbClr val="273D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273D40"/>
                </a:solidFill>
                <a:latin typeface="Montserrat"/>
                <a:ea typeface="Montserrat"/>
                <a:cs typeface="Montserrat"/>
                <a:sym typeface="Montserrat"/>
              </a:rPr>
              <a:t>деятельности библиотек и </a:t>
            </a:r>
            <a:r>
              <a:rPr lang="en" sz="1200" b="1" i="1" dirty="0">
                <a:solidFill>
                  <a:srgbClr val="273D4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компетенциям</a:t>
            </a:r>
            <a:r>
              <a:rPr lang="en" sz="1200" dirty="0">
                <a:solidFill>
                  <a:srgbClr val="273D40"/>
                </a:solidFill>
                <a:latin typeface="Montserrat"/>
                <a:ea typeface="Montserrat"/>
                <a:cs typeface="Montserrat"/>
                <a:sym typeface="Montserrat"/>
              </a:rPr>
              <a:t> персонала </a:t>
            </a:r>
            <a:endParaRPr sz="1200" dirty="0">
              <a:solidFill>
                <a:srgbClr val="273D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992" name="Google Shape;992;p137"/>
          <p:cNvGrpSpPr/>
          <p:nvPr/>
        </p:nvGrpSpPr>
        <p:grpSpPr>
          <a:xfrm>
            <a:off x="1480645" y="2072074"/>
            <a:ext cx="359213" cy="327807"/>
            <a:chOff x="1958520" y="2302574"/>
            <a:chExt cx="359213" cy="327807"/>
          </a:xfrm>
        </p:grpSpPr>
        <p:sp>
          <p:nvSpPr>
            <p:cNvPr id="993" name="Google Shape;993;p137"/>
            <p:cNvSpPr/>
            <p:nvPr/>
          </p:nvSpPr>
          <p:spPr>
            <a:xfrm>
              <a:off x="1958520" y="2302574"/>
              <a:ext cx="359213" cy="327807"/>
            </a:xfrm>
            <a:custGeom>
              <a:avLst/>
              <a:gdLst/>
              <a:ahLst/>
              <a:cxnLst/>
              <a:rect l="l" t="t" r="r" b="b"/>
              <a:pathLst>
                <a:path w="11312" h="10323" extrusionOk="0">
                  <a:moveTo>
                    <a:pt x="7168" y="8132"/>
                  </a:moveTo>
                  <a:lnTo>
                    <a:pt x="7501" y="9204"/>
                  </a:lnTo>
                  <a:lnTo>
                    <a:pt x="3799" y="9204"/>
                  </a:lnTo>
                  <a:lnTo>
                    <a:pt x="4120" y="8132"/>
                  </a:lnTo>
                  <a:close/>
                  <a:moveTo>
                    <a:pt x="8466" y="9537"/>
                  </a:moveTo>
                  <a:cubicBezTo>
                    <a:pt x="8597" y="9537"/>
                    <a:pt x="8704" y="9656"/>
                    <a:pt x="8704" y="9775"/>
                  </a:cubicBezTo>
                  <a:cubicBezTo>
                    <a:pt x="8704" y="9906"/>
                    <a:pt x="8597" y="10013"/>
                    <a:pt x="8466" y="10013"/>
                  </a:cubicBezTo>
                  <a:lnTo>
                    <a:pt x="2810" y="10013"/>
                  </a:lnTo>
                  <a:cubicBezTo>
                    <a:pt x="2679" y="10013"/>
                    <a:pt x="2572" y="9906"/>
                    <a:pt x="2572" y="9775"/>
                  </a:cubicBezTo>
                  <a:cubicBezTo>
                    <a:pt x="2572" y="9644"/>
                    <a:pt x="2679" y="9537"/>
                    <a:pt x="2810" y="9537"/>
                  </a:cubicBezTo>
                  <a:close/>
                  <a:moveTo>
                    <a:pt x="1072" y="0"/>
                  </a:moveTo>
                  <a:cubicBezTo>
                    <a:pt x="477" y="0"/>
                    <a:pt x="0" y="476"/>
                    <a:pt x="0" y="1072"/>
                  </a:cubicBezTo>
                  <a:lnTo>
                    <a:pt x="0" y="7049"/>
                  </a:lnTo>
                  <a:cubicBezTo>
                    <a:pt x="0" y="7644"/>
                    <a:pt x="477" y="8120"/>
                    <a:pt x="1072" y="8120"/>
                  </a:cubicBezTo>
                  <a:lnTo>
                    <a:pt x="3763" y="8120"/>
                  </a:lnTo>
                  <a:lnTo>
                    <a:pt x="3441" y="9192"/>
                  </a:lnTo>
                  <a:lnTo>
                    <a:pt x="2822" y="9192"/>
                  </a:lnTo>
                  <a:cubicBezTo>
                    <a:pt x="2513" y="9192"/>
                    <a:pt x="2263" y="9442"/>
                    <a:pt x="2263" y="9751"/>
                  </a:cubicBezTo>
                  <a:cubicBezTo>
                    <a:pt x="2263" y="10073"/>
                    <a:pt x="2513" y="10323"/>
                    <a:pt x="2822" y="10323"/>
                  </a:cubicBezTo>
                  <a:lnTo>
                    <a:pt x="8478" y="10323"/>
                  </a:lnTo>
                  <a:cubicBezTo>
                    <a:pt x="8799" y="10323"/>
                    <a:pt x="9049" y="10073"/>
                    <a:pt x="9049" y="9751"/>
                  </a:cubicBezTo>
                  <a:cubicBezTo>
                    <a:pt x="9049" y="9442"/>
                    <a:pt x="8799" y="9192"/>
                    <a:pt x="8478" y="9192"/>
                  </a:cubicBezTo>
                  <a:lnTo>
                    <a:pt x="7870" y="9192"/>
                  </a:lnTo>
                  <a:lnTo>
                    <a:pt x="7549" y="8120"/>
                  </a:lnTo>
                  <a:lnTo>
                    <a:pt x="10240" y="8120"/>
                  </a:lnTo>
                  <a:cubicBezTo>
                    <a:pt x="10835" y="8120"/>
                    <a:pt x="11311" y="7644"/>
                    <a:pt x="11311" y="7049"/>
                  </a:cubicBezTo>
                  <a:lnTo>
                    <a:pt x="11311" y="1072"/>
                  </a:lnTo>
                  <a:cubicBezTo>
                    <a:pt x="11299" y="488"/>
                    <a:pt x="10823" y="0"/>
                    <a:pt x="10228" y="0"/>
                  </a:cubicBezTo>
                  <a:lnTo>
                    <a:pt x="2786" y="0"/>
                  </a:lnTo>
                  <a:cubicBezTo>
                    <a:pt x="2691" y="0"/>
                    <a:pt x="2620" y="72"/>
                    <a:pt x="2620" y="155"/>
                  </a:cubicBezTo>
                  <a:cubicBezTo>
                    <a:pt x="2620" y="250"/>
                    <a:pt x="2691" y="322"/>
                    <a:pt x="2786" y="322"/>
                  </a:cubicBezTo>
                  <a:lnTo>
                    <a:pt x="10228" y="322"/>
                  </a:lnTo>
                  <a:cubicBezTo>
                    <a:pt x="10621" y="322"/>
                    <a:pt x="10966" y="655"/>
                    <a:pt x="10966" y="1072"/>
                  </a:cubicBezTo>
                  <a:lnTo>
                    <a:pt x="10966" y="7049"/>
                  </a:lnTo>
                  <a:cubicBezTo>
                    <a:pt x="10966" y="7453"/>
                    <a:pt x="10645" y="7799"/>
                    <a:pt x="10228" y="7799"/>
                  </a:cubicBezTo>
                  <a:lnTo>
                    <a:pt x="1072" y="7799"/>
                  </a:lnTo>
                  <a:cubicBezTo>
                    <a:pt x="667" y="7799"/>
                    <a:pt x="322" y="7465"/>
                    <a:pt x="322" y="7049"/>
                  </a:cubicBezTo>
                  <a:lnTo>
                    <a:pt x="322" y="1072"/>
                  </a:lnTo>
                  <a:cubicBezTo>
                    <a:pt x="322" y="667"/>
                    <a:pt x="655" y="322"/>
                    <a:pt x="1072" y="322"/>
                  </a:cubicBezTo>
                  <a:lnTo>
                    <a:pt x="2108" y="322"/>
                  </a:lnTo>
                  <a:cubicBezTo>
                    <a:pt x="2203" y="322"/>
                    <a:pt x="2275" y="250"/>
                    <a:pt x="2275" y="155"/>
                  </a:cubicBezTo>
                  <a:cubicBezTo>
                    <a:pt x="2275" y="72"/>
                    <a:pt x="2203" y="0"/>
                    <a:pt x="21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37"/>
            <p:cNvSpPr/>
            <p:nvPr/>
          </p:nvSpPr>
          <p:spPr>
            <a:xfrm>
              <a:off x="1986877" y="2331313"/>
              <a:ext cx="302117" cy="184909"/>
            </a:xfrm>
            <a:custGeom>
              <a:avLst/>
              <a:gdLst/>
              <a:ahLst/>
              <a:cxnLst/>
              <a:rect l="l" t="t" r="r" b="b"/>
              <a:pathLst>
                <a:path w="9514" h="5823" extrusionOk="0">
                  <a:moveTo>
                    <a:pt x="179" y="0"/>
                  </a:moveTo>
                  <a:cubicBezTo>
                    <a:pt x="72" y="0"/>
                    <a:pt x="0" y="71"/>
                    <a:pt x="0" y="179"/>
                  </a:cubicBezTo>
                  <a:lnTo>
                    <a:pt x="0" y="5656"/>
                  </a:lnTo>
                  <a:cubicBezTo>
                    <a:pt x="0" y="5739"/>
                    <a:pt x="72" y="5822"/>
                    <a:pt x="167" y="5822"/>
                  </a:cubicBezTo>
                  <a:lnTo>
                    <a:pt x="9347" y="5822"/>
                  </a:lnTo>
                  <a:cubicBezTo>
                    <a:pt x="9430" y="5822"/>
                    <a:pt x="9513" y="5739"/>
                    <a:pt x="9513" y="5656"/>
                  </a:cubicBezTo>
                  <a:lnTo>
                    <a:pt x="9513" y="5072"/>
                  </a:lnTo>
                  <a:cubicBezTo>
                    <a:pt x="9513" y="4989"/>
                    <a:pt x="9430" y="4905"/>
                    <a:pt x="9347" y="4905"/>
                  </a:cubicBezTo>
                  <a:cubicBezTo>
                    <a:pt x="9252" y="4905"/>
                    <a:pt x="9180" y="4989"/>
                    <a:pt x="9180" y="5072"/>
                  </a:cubicBezTo>
                  <a:lnTo>
                    <a:pt x="9180" y="5489"/>
                  </a:lnTo>
                  <a:lnTo>
                    <a:pt x="346" y="5489"/>
                  </a:lnTo>
                  <a:lnTo>
                    <a:pt x="346" y="345"/>
                  </a:lnTo>
                  <a:lnTo>
                    <a:pt x="9180" y="345"/>
                  </a:lnTo>
                  <a:lnTo>
                    <a:pt x="9180" y="4405"/>
                  </a:lnTo>
                  <a:cubicBezTo>
                    <a:pt x="9168" y="4489"/>
                    <a:pt x="9240" y="4572"/>
                    <a:pt x="9347" y="4572"/>
                  </a:cubicBezTo>
                  <a:cubicBezTo>
                    <a:pt x="9430" y="4572"/>
                    <a:pt x="9513" y="4489"/>
                    <a:pt x="9513" y="4405"/>
                  </a:cubicBezTo>
                  <a:lnTo>
                    <a:pt x="9513" y="179"/>
                  </a:lnTo>
                  <a:cubicBezTo>
                    <a:pt x="9513" y="71"/>
                    <a:pt x="9430" y="0"/>
                    <a:pt x="9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37"/>
            <p:cNvSpPr/>
            <p:nvPr/>
          </p:nvSpPr>
          <p:spPr>
            <a:xfrm>
              <a:off x="2131521" y="2526701"/>
              <a:ext cx="11908" cy="10638"/>
            </a:xfrm>
            <a:custGeom>
              <a:avLst/>
              <a:gdLst/>
              <a:ahLst/>
              <a:cxnLst/>
              <a:rect l="l" t="t" r="r" b="b"/>
              <a:pathLst>
                <a:path w="375" h="335" extrusionOk="0">
                  <a:moveTo>
                    <a:pt x="176" y="0"/>
                  </a:moveTo>
                  <a:cubicBezTo>
                    <a:pt x="167" y="0"/>
                    <a:pt x="158" y="1"/>
                    <a:pt x="148" y="3"/>
                  </a:cubicBezTo>
                  <a:cubicBezTo>
                    <a:pt x="77" y="26"/>
                    <a:pt x="17" y="86"/>
                    <a:pt x="17" y="157"/>
                  </a:cubicBezTo>
                  <a:cubicBezTo>
                    <a:pt x="1" y="258"/>
                    <a:pt x="95" y="334"/>
                    <a:pt x="186" y="334"/>
                  </a:cubicBezTo>
                  <a:cubicBezTo>
                    <a:pt x="225" y="334"/>
                    <a:pt x="263" y="320"/>
                    <a:pt x="291" y="288"/>
                  </a:cubicBezTo>
                  <a:cubicBezTo>
                    <a:pt x="375" y="229"/>
                    <a:pt x="375" y="145"/>
                    <a:pt x="327" y="86"/>
                  </a:cubicBezTo>
                  <a:cubicBezTo>
                    <a:pt x="296" y="34"/>
                    <a:pt x="238" y="0"/>
                    <a:pt x="1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6" name="Google Shape;996;p137"/>
          <p:cNvGrpSpPr/>
          <p:nvPr/>
        </p:nvGrpSpPr>
        <p:grpSpPr>
          <a:xfrm>
            <a:off x="4357957" y="2027302"/>
            <a:ext cx="207582" cy="359594"/>
            <a:chOff x="2656082" y="2287427"/>
            <a:chExt cx="207582" cy="359594"/>
          </a:xfrm>
        </p:grpSpPr>
        <p:sp>
          <p:nvSpPr>
            <p:cNvPr id="997" name="Google Shape;997;p137"/>
            <p:cNvSpPr/>
            <p:nvPr/>
          </p:nvSpPr>
          <p:spPr>
            <a:xfrm>
              <a:off x="2656082" y="2287427"/>
              <a:ext cx="207582" cy="359594"/>
            </a:xfrm>
            <a:custGeom>
              <a:avLst/>
              <a:gdLst/>
              <a:ahLst/>
              <a:cxnLst/>
              <a:rect l="l" t="t" r="r" b="b"/>
              <a:pathLst>
                <a:path w="6537" h="11324" extrusionOk="0">
                  <a:moveTo>
                    <a:pt x="5704" y="334"/>
                  </a:moveTo>
                  <a:cubicBezTo>
                    <a:pt x="5965" y="334"/>
                    <a:pt x="6192" y="561"/>
                    <a:pt x="6192" y="834"/>
                  </a:cubicBezTo>
                  <a:lnTo>
                    <a:pt x="6192" y="1323"/>
                  </a:lnTo>
                  <a:lnTo>
                    <a:pt x="346" y="1323"/>
                  </a:lnTo>
                  <a:lnTo>
                    <a:pt x="346" y="834"/>
                  </a:lnTo>
                  <a:cubicBezTo>
                    <a:pt x="346" y="561"/>
                    <a:pt x="560" y="334"/>
                    <a:pt x="834" y="334"/>
                  </a:cubicBezTo>
                  <a:close/>
                  <a:moveTo>
                    <a:pt x="6192" y="1644"/>
                  </a:moveTo>
                  <a:lnTo>
                    <a:pt x="6192" y="8990"/>
                  </a:lnTo>
                  <a:lnTo>
                    <a:pt x="1501" y="8990"/>
                  </a:lnTo>
                  <a:cubicBezTo>
                    <a:pt x="1405" y="8990"/>
                    <a:pt x="1334" y="9062"/>
                    <a:pt x="1334" y="9145"/>
                  </a:cubicBezTo>
                  <a:cubicBezTo>
                    <a:pt x="1334" y="9240"/>
                    <a:pt x="1405" y="9312"/>
                    <a:pt x="1501" y="9312"/>
                  </a:cubicBezTo>
                  <a:lnTo>
                    <a:pt x="6192" y="9312"/>
                  </a:lnTo>
                  <a:lnTo>
                    <a:pt x="6192" y="10478"/>
                  </a:lnTo>
                  <a:cubicBezTo>
                    <a:pt x="6192" y="10740"/>
                    <a:pt x="5965" y="10967"/>
                    <a:pt x="5704" y="10967"/>
                  </a:cubicBezTo>
                  <a:lnTo>
                    <a:pt x="834" y="10967"/>
                  </a:lnTo>
                  <a:cubicBezTo>
                    <a:pt x="560" y="10967"/>
                    <a:pt x="346" y="10740"/>
                    <a:pt x="346" y="10478"/>
                  </a:cubicBezTo>
                  <a:lnTo>
                    <a:pt x="346" y="9312"/>
                  </a:lnTo>
                  <a:lnTo>
                    <a:pt x="834" y="9312"/>
                  </a:lnTo>
                  <a:cubicBezTo>
                    <a:pt x="917" y="9312"/>
                    <a:pt x="1001" y="9240"/>
                    <a:pt x="1001" y="9145"/>
                  </a:cubicBezTo>
                  <a:cubicBezTo>
                    <a:pt x="1001" y="9062"/>
                    <a:pt x="917" y="8990"/>
                    <a:pt x="834" y="8990"/>
                  </a:cubicBezTo>
                  <a:lnTo>
                    <a:pt x="346" y="8990"/>
                  </a:lnTo>
                  <a:lnTo>
                    <a:pt x="346" y="1644"/>
                  </a:lnTo>
                  <a:close/>
                  <a:moveTo>
                    <a:pt x="834" y="1"/>
                  </a:moveTo>
                  <a:cubicBezTo>
                    <a:pt x="370" y="1"/>
                    <a:pt x="0" y="370"/>
                    <a:pt x="0" y="834"/>
                  </a:cubicBezTo>
                  <a:lnTo>
                    <a:pt x="0" y="10490"/>
                  </a:lnTo>
                  <a:cubicBezTo>
                    <a:pt x="0" y="10955"/>
                    <a:pt x="370" y="11324"/>
                    <a:pt x="834" y="11324"/>
                  </a:cubicBezTo>
                  <a:lnTo>
                    <a:pt x="5704" y="11324"/>
                  </a:lnTo>
                  <a:cubicBezTo>
                    <a:pt x="6156" y="11324"/>
                    <a:pt x="6537" y="10955"/>
                    <a:pt x="6537" y="10490"/>
                  </a:cubicBezTo>
                  <a:lnTo>
                    <a:pt x="6537" y="834"/>
                  </a:lnTo>
                  <a:cubicBezTo>
                    <a:pt x="6513" y="370"/>
                    <a:pt x="6144" y="1"/>
                    <a:pt x="57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37"/>
            <p:cNvSpPr/>
            <p:nvPr/>
          </p:nvSpPr>
          <p:spPr>
            <a:xfrm>
              <a:off x="2754395" y="2308608"/>
              <a:ext cx="31787" cy="10257"/>
            </a:xfrm>
            <a:custGeom>
              <a:avLst/>
              <a:gdLst/>
              <a:ahLst/>
              <a:cxnLst/>
              <a:rect l="l" t="t" r="r" b="b"/>
              <a:pathLst>
                <a:path w="1001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834" y="322"/>
                  </a:lnTo>
                  <a:cubicBezTo>
                    <a:pt x="917" y="322"/>
                    <a:pt x="1000" y="251"/>
                    <a:pt x="1000" y="167"/>
                  </a:cubicBezTo>
                  <a:cubicBezTo>
                    <a:pt x="1000" y="72"/>
                    <a:pt x="917" y="1"/>
                    <a:pt x="8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37"/>
            <p:cNvSpPr/>
            <p:nvPr/>
          </p:nvSpPr>
          <p:spPr>
            <a:xfrm>
              <a:off x="2743789" y="2594053"/>
              <a:ext cx="31406" cy="31056"/>
            </a:xfrm>
            <a:custGeom>
              <a:avLst/>
              <a:gdLst/>
              <a:ahLst/>
              <a:cxnLst/>
              <a:rect l="l" t="t" r="r" b="b"/>
              <a:pathLst>
                <a:path w="989" h="978" extrusionOk="0">
                  <a:moveTo>
                    <a:pt x="501" y="322"/>
                  </a:moveTo>
                  <a:cubicBezTo>
                    <a:pt x="584" y="322"/>
                    <a:pt x="656" y="406"/>
                    <a:pt x="656" y="489"/>
                  </a:cubicBezTo>
                  <a:cubicBezTo>
                    <a:pt x="656" y="584"/>
                    <a:pt x="584" y="656"/>
                    <a:pt x="501" y="656"/>
                  </a:cubicBezTo>
                  <a:cubicBezTo>
                    <a:pt x="406" y="656"/>
                    <a:pt x="334" y="584"/>
                    <a:pt x="334" y="489"/>
                  </a:cubicBezTo>
                  <a:cubicBezTo>
                    <a:pt x="334" y="406"/>
                    <a:pt x="406" y="322"/>
                    <a:pt x="501" y="322"/>
                  </a:cubicBezTo>
                  <a:close/>
                  <a:moveTo>
                    <a:pt x="501" y="1"/>
                  </a:moveTo>
                  <a:cubicBezTo>
                    <a:pt x="227" y="1"/>
                    <a:pt x="1" y="227"/>
                    <a:pt x="1" y="489"/>
                  </a:cubicBezTo>
                  <a:cubicBezTo>
                    <a:pt x="1" y="763"/>
                    <a:pt x="227" y="977"/>
                    <a:pt x="501" y="977"/>
                  </a:cubicBezTo>
                  <a:cubicBezTo>
                    <a:pt x="763" y="977"/>
                    <a:pt x="989" y="763"/>
                    <a:pt x="989" y="489"/>
                  </a:cubicBezTo>
                  <a:cubicBezTo>
                    <a:pt x="989" y="227"/>
                    <a:pt x="775" y="1"/>
                    <a:pt x="5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37"/>
            <p:cNvSpPr/>
            <p:nvPr/>
          </p:nvSpPr>
          <p:spPr>
            <a:xfrm>
              <a:off x="2733596" y="2308608"/>
              <a:ext cx="10225" cy="10257"/>
            </a:xfrm>
            <a:custGeom>
              <a:avLst/>
              <a:gdLst/>
              <a:ahLst/>
              <a:cxnLst/>
              <a:rect l="l" t="t" r="r" b="b"/>
              <a:pathLst>
                <a:path w="322" h="323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55" y="322"/>
                  </a:cubicBezTo>
                  <a:cubicBezTo>
                    <a:pt x="250" y="322"/>
                    <a:pt x="322" y="251"/>
                    <a:pt x="322" y="167"/>
                  </a:cubicBez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1" name="Google Shape;1001;p137"/>
          <p:cNvGrpSpPr/>
          <p:nvPr/>
        </p:nvGrpSpPr>
        <p:grpSpPr>
          <a:xfrm>
            <a:off x="7085706" y="2031879"/>
            <a:ext cx="369294" cy="350444"/>
            <a:chOff x="1293706" y="1966416"/>
            <a:chExt cx="369294" cy="350444"/>
          </a:xfrm>
        </p:grpSpPr>
        <p:sp>
          <p:nvSpPr>
            <p:cNvPr id="1002" name="Google Shape;1002;p137"/>
            <p:cNvSpPr/>
            <p:nvPr/>
          </p:nvSpPr>
          <p:spPr>
            <a:xfrm>
              <a:off x="1509067" y="1966416"/>
              <a:ext cx="153933" cy="162994"/>
            </a:xfrm>
            <a:custGeom>
              <a:avLst/>
              <a:gdLst/>
              <a:ahLst/>
              <a:cxnLst/>
              <a:rect l="l" t="t" r="r" b="b"/>
              <a:pathLst>
                <a:path w="4859" h="5145" extrusionOk="0">
                  <a:moveTo>
                    <a:pt x="2514" y="0"/>
                  </a:moveTo>
                  <a:cubicBezTo>
                    <a:pt x="1759" y="0"/>
                    <a:pt x="1016" y="363"/>
                    <a:pt x="560" y="1036"/>
                  </a:cubicBezTo>
                  <a:cubicBezTo>
                    <a:pt x="1" y="1870"/>
                    <a:pt x="36" y="2953"/>
                    <a:pt x="632" y="3739"/>
                  </a:cubicBezTo>
                  <a:lnTo>
                    <a:pt x="572" y="4965"/>
                  </a:lnTo>
                  <a:cubicBezTo>
                    <a:pt x="572" y="5025"/>
                    <a:pt x="596" y="5085"/>
                    <a:pt x="643" y="5108"/>
                  </a:cubicBezTo>
                  <a:cubicBezTo>
                    <a:pt x="679" y="5120"/>
                    <a:pt x="703" y="5144"/>
                    <a:pt x="739" y="5144"/>
                  </a:cubicBezTo>
                  <a:cubicBezTo>
                    <a:pt x="763" y="5144"/>
                    <a:pt x="774" y="5144"/>
                    <a:pt x="810" y="5120"/>
                  </a:cubicBezTo>
                  <a:lnTo>
                    <a:pt x="1929" y="4608"/>
                  </a:lnTo>
                  <a:cubicBezTo>
                    <a:pt x="2120" y="4644"/>
                    <a:pt x="2310" y="4680"/>
                    <a:pt x="2501" y="4680"/>
                  </a:cubicBezTo>
                  <a:cubicBezTo>
                    <a:pt x="3275" y="4680"/>
                    <a:pt x="4013" y="4311"/>
                    <a:pt x="4453" y="3632"/>
                  </a:cubicBezTo>
                  <a:cubicBezTo>
                    <a:pt x="4692" y="3275"/>
                    <a:pt x="4823" y="2858"/>
                    <a:pt x="4846" y="2441"/>
                  </a:cubicBezTo>
                  <a:cubicBezTo>
                    <a:pt x="4858" y="2370"/>
                    <a:pt x="4787" y="2287"/>
                    <a:pt x="4692" y="2287"/>
                  </a:cubicBezTo>
                  <a:cubicBezTo>
                    <a:pt x="4608" y="2287"/>
                    <a:pt x="4513" y="2358"/>
                    <a:pt x="4513" y="2441"/>
                  </a:cubicBezTo>
                  <a:cubicBezTo>
                    <a:pt x="4501" y="2799"/>
                    <a:pt x="4382" y="3156"/>
                    <a:pt x="4168" y="3453"/>
                  </a:cubicBezTo>
                  <a:cubicBezTo>
                    <a:pt x="3786" y="4030"/>
                    <a:pt x="3158" y="4352"/>
                    <a:pt x="2504" y="4352"/>
                  </a:cubicBezTo>
                  <a:cubicBezTo>
                    <a:pt x="2321" y="4352"/>
                    <a:pt x="2136" y="4327"/>
                    <a:pt x="1953" y="4275"/>
                  </a:cubicBezTo>
                  <a:cubicBezTo>
                    <a:pt x="1933" y="4270"/>
                    <a:pt x="1918" y="4267"/>
                    <a:pt x="1903" y="4267"/>
                  </a:cubicBezTo>
                  <a:cubicBezTo>
                    <a:pt x="1882" y="4267"/>
                    <a:pt x="1862" y="4273"/>
                    <a:pt x="1834" y="4287"/>
                  </a:cubicBezTo>
                  <a:lnTo>
                    <a:pt x="929" y="4727"/>
                  </a:lnTo>
                  <a:lnTo>
                    <a:pt x="977" y="3715"/>
                  </a:lnTo>
                  <a:cubicBezTo>
                    <a:pt x="977" y="3668"/>
                    <a:pt x="953" y="3632"/>
                    <a:pt x="941" y="3596"/>
                  </a:cubicBezTo>
                  <a:cubicBezTo>
                    <a:pt x="393" y="2906"/>
                    <a:pt x="358" y="1953"/>
                    <a:pt x="858" y="1227"/>
                  </a:cubicBezTo>
                  <a:cubicBezTo>
                    <a:pt x="1237" y="646"/>
                    <a:pt x="1868" y="336"/>
                    <a:pt x="2512" y="336"/>
                  </a:cubicBezTo>
                  <a:cubicBezTo>
                    <a:pt x="2898" y="336"/>
                    <a:pt x="3288" y="447"/>
                    <a:pt x="3632" y="679"/>
                  </a:cubicBezTo>
                  <a:cubicBezTo>
                    <a:pt x="4037" y="941"/>
                    <a:pt x="4334" y="1358"/>
                    <a:pt x="4453" y="1822"/>
                  </a:cubicBezTo>
                  <a:cubicBezTo>
                    <a:pt x="4484" y="1893"/>
                    <a:pt x="4548" y="1947"/>
                    <a:pt x="4618" y="1947"/>
                  </a:cubicBezTo>
                  <a:cubicBezTo>
                    <a:pt x="4631" y="1947"/>
                    <a:pt x="4643" y="1945"/>
                    <a:pt x="4656" y="1941"/>
                  </a:cubicBezTo>
                  <a:cubicBezTo>
                    <a:pt x="4751" y="1906"/>
                    <a:pt x="4811" y="1822"/>
                    <a:pt x="4787" y="1727"/>
                  </a:cubicBezTo>
                  <a:cubicBezTo>
                    <a:pt x="4632" y="1179"/>
                    <a:pt x="4287" y="703"/>
                    <a:pt x="3811" y="393"/>
                  </a:cubicBezTo>
                  <a:cubicBezTo>
                    <a:pt x="3412" y="128"/>
                    <a:pt x="2961" y="0"/>
                    <a:pt x="25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37"/>
            <p:cNvSpPr/>
            <p:nvPr/>
          </p:nvSpPr>
          <p:spPr>
            <a:xfrm>
              <a:off x="1574328" y="2021096"/>
              <a:ext cx="28702" cy="54363"/>
            </a:xfrm>
            <a:custGeom>
              <a:avLst/>
              <a:gdLst/>
              <a:ahLst/>
              <a:cxnLst/>
              <a:rect l="l" t="t" r="r" b="b"/>
              <a:pathLst>
                <a:path w="906" h="1716" extrusionOk="0">
                  <a:moveTo>
                    <a:pt x="179" y="1"/>
                  </a:moveTo>
                  <a:cubicBezTo>
                    <a:pt x="84" y="1"/>
                    <a:pt x="12" y="84"/>
                    <a:pt x="12" y="168"/>
                  </a:cubicBezTo>
                  <a:cubicBezTo>
                    <a:pt x="12" y="263"/>
                    <a:pt x="84" y="334"/>
                    <a:pt x="179" y="334"/>
                  </a:cubicBezTo>
                  <a:lnTo>
                    <a:pt x="262" y="334"/>
                  </a:lnTo>
                  <a:lnTo>
                    <a:pt x="262" y="1394"/>
                  </a:lnTo>
                  <a:lnTo>
                    <a:pt x="155" y="1394"/>
                  </a:lnTo>
                  <a:cubicBezTo>
                    <a:pt x="72" y="1394"/>
                    <a:pt x="0" y="1465"/>
                    <a:pt x="0" y="1549"/>
                  </a:cubicBezTo>
                  <a:cubicBezTo>
                    <a:pt x="0" y="1644"/>
                    <a:pt x="72" y="1715"/>
                    <a:pt x="155" y="1715"/>
                  </a:cubicBezTo>
                  <a:lnTo>
                    <a:pt x="727" y="1715"/>
                  </a:lnTo>
                  <a:cubicBezTo>
                    <a:pt x="822" y="1715"/>
                    <a:pt x="893" y="1644"/>
                    <a:pt x="893" y="1549"/>
                  </a:cubicBezTo>
                  <a:cubicBezTo>
                    <a:pt x="905" y="1465"/>
                    <a:pt x="834" y="1394"/>
                    <a:pt x="727" y="1394"/>
                  </a:cubicBezTo>
                  <a:lnTo>
                    <a:pt x="608" y="1394"/>
                  </a:lnTo>
                  <a:lnTo>
                    <a:pt x="608" y="168"/>
                  </a:lnTo>
                  <a:cubicBezTo>
                    <a:pt x="608" y="84"/>
                    <a:pt x="536" y="1"/>
                    <a:pt x="4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37"/>
            <p:cNvSpPr/>
            <p:nvPr/>
          </p:nvSpPr>
          <p:spPr>
            <a:xfrm>
              <a:off x="1578098" y="2004147"/>
              <a:ext cx="15872" cy="16252"/>
            </a:xfrm>
            <a:custGeom>
              <a:avLst/>
              <a:gdLst/>
              <a:ahLst/>
              <a:cxnLst/>
              <a:rect l="l" t="t" r="r" b="b"/>
              <a:pathLst>
                <a:path w="501" h="513" extrusionOk="0">
                  <a:moveTo>
                    <a:pt x="250" y="0"/>
                  </a:moveTo>
                  <a:cubicBezTo>
                    <a:pt x="119" y="0"/>
                    <a:pt x="0" y="119"/>
                    <a:pt x="0" y="262"/>
                  </a:cubicBezTo>
                  <a:cubicBezTo>
                    <a:pt x="0" y="393"/>
                    <a:pt x="119" y="512"/>
                    <a:pt x="250" y="512"/>
                  </a:cubicBezTo>
                  <a:cubicBezTo>
                    <a:pt x="381" y="512"/>
                    <a:pt x="500" y="393"/>
                    <a:pt x="500" y="262"/>
                  </a:cubicBezTo>
                  <a:cubicBezTo>
                    <a:pt x="489" y="107"/>
                    <a:pt x="381" y="0"/>
                    <a:pt x="2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37"/>
            <p:cNvSpPr/>
            <p:nvPr/>
          </p:nvSpPr>
          <p:spPr>
            <a:xfrm>
              <a:off x="1293706" y="1999997"/>
              <a:ext cx="274982" cy="316863"/>
            </a:xfrm>
            <a:custGeom>
              <a:avLst/>
              <a:gdLst/>
              <a:ahLst/>
              <a:cxnLst/>
              <a:rect l="l" t="t" r="r" b="b"/>
              <a:pathLst>
                <a:path w="8680" h="10002" extrusionOk="0">
                  <a:moveTo>
                    <a:pt x="2096" y="2655"/>
                  </a:moveTo>
                  <a:lnTo>
                    <a:pt x="2096" y="3727"/>
                  </a:lnTo>
                  <a:cubicBezTo>
                    <a:pt x="1905" y="3644"/>
                    <a:pt x="1762" y="3465"/>
                    <a:pt x="1762" y="3251"/>
                  </a:cubicBezTo>
                  <a:lnTo>
                    <a:pt x="1762" y="3132"/>
                  </a:lnTo>
                  <a:cubicBezTo>
                    <a:pt x="1762" y="2905"/>
                    <a:pt x="1893" y="2727"/>
                    <a:pt x="2096" y="2655"/>
                  </a:cubicBezTo>
                  <a:close/>
                  <a:moveTo>
                    <a:pt x="6620" y="2655"/>
                  </a:moveTo>
                  <a:cubicBezTo>
                    <a:pt x="6822" y="2727"/>
                    <a:pt x="6965" y="2905"/>
                    <a:pt x="6965" y="3132"/>
                  </a:cubicBezTo>
                  <a:lnTo>
                    <a:pt x="6965" y="3251"/>
                  </a:lnTo>
                  <a:cubicBezTo>
                    <a:pt x="6965" y="3465"/>
                    <a:pt x="6834" y="3644"/>
                    <a:pt x="6620" y="3727"/>
                  </a:cubicBezTo>
                  <a:lnTo>
                    <a:pt x="6620" y="2655"/>
                  </a:lnTo>
                  <a:close/>
                  <a:moveTo>
                    <a:pt x="6703" y="4060"/>
                  </a:moveTo>
                  <a:lnTo>
                    <a:pt x="6858" y="5394"/>
                  </a:lnTo>
                  <a:lnTo>
                    <a:pt x="6346" y="5394"/>
                  </a:lnTo>
                  <a:cubicBezTo>
                    <a:pt x="6525" y="5108"/>
                    <a:pt x="6620" y="4763"/>
                    <a:pt x="6620" y="4406"/>
                  </a:cubicBezTo>
                  <a:lnTo>
                    <a:pt x="6620" y="4084"/>
                  </a:lnTo>
                  <a:cubicBezTo>
                    <a:pt x="6656" y="4084"/>
                    <a:pt x="6668" y="4060"/>
                    <a:pt x="6703" y="4060"/>
                  </a:cubicBezTo>
                  <a:close/>
                  <a:moveTo>
                    <a:pt x="3739" y="1405"/>
                  </a:moveTo>
                  <a:cubicBezTo>
                    <a:pt x="3810" y="1643"/>
                    <a:pt x="3941" y="1953"/>
                    <a:pt x="4132" y="2251"/>
                  </a:cubicBezTo>
                  <a:cubicBezTo>
                    <a:pt x="4572" y="2870"/>
                    <a:pt x="5179" y="3227"/>
                    <a:pt x="5917" y="3274"/>
                  </a:cubicBezTo>
                  <a:lnTo>
                    <a:pt x="5917" y="3572"/>
                  </a:lnTo>
                  <a:cubicBezTo>
                    <a:pt x="5906" y="4215"/>
                    <a:pt x="5572" y="4822"/>
                    <a:pt x="5001" y="5168"/>
                  </a:cubicBezTo>
                  <a:lnTo>
                    <a:pt x="4751" y="5310"/>
                  </a:lnTo>
                  <a:cubicBezTo>
                    <a:pt x="4632" y="5382"/>
                    <a:pt x="4498" y="5418"/>
                    <a:pt x="4364" y="5418"/>
                  </a:cubicBezTo>
                  <a:cubicBezTo>
                    <a:pt x="4230" y="5418"/>
                    <a:pt x="4096" y="5382"/>
                    <a:pt x="3977" y="5310"/>
                  </a:cubicBezTo>
                  <a:lnTo>
                    <a:pt x="3727" y="5168"/>
                  </a:lnTo>
                  <a:cubicBezTo>
                    <a:pt x="3155" y="4834"/>
                    <a:pt x="2810" y="4227"/>
                    <a:pt x="2810" y="3572"/>
                  </a:cubicBezTo>
                  <a:lnTo>
                    <a:pt x="2810" y="2322"/>
                  </a:lnTo>
                  <a:cubicBezTo>
                    <a:pt x="3024" y="2239"/>
                    <a:pt x="3429" y="1977"/>
                    <a:pt x="3739" y="1405"/>
                  </a:cubicBezTo>
                  <a:close/>
                  <a:moveTo>
                    <a:pt x="5477" y="5715"/>
                  </a:moveTo>
                  <a:cubicBezTo>
                    <a:pt x="5429" y="5727"/>
                    <a:pt x="5394" y="5763"/>
                    <a:pt x="5346" y="5775"/>
                  </a:cubicBezTo>
                  <a:lnTo>
                    <a:pt x="5346" y="5715"/>
                  </a:lnTo>
                  <a:close/>
                  <a:moveTo>
                    <a:pt x="5001" y="5549"/>
                  </a:moveTo>
                  <a:lnTo>
                    <a:pt x="5001" y="5870"/>
                  </a:lnTo>
                  <a:cubicBezTo>
                    <a:pt x="4953" y="5882"/>
                    <a:pt x="4894" y="5882"/>
                    <a:pt x="4846" y="5882"/>
                  </a:cubicBezTo>
                  <a:cubicBezTo>
                    <a:pt x="4822" y="5810"/>
                    <a:pt x="4798" y="5751"/>
                    <a:pt x="4727" y="5691"/>
                  </a:cubicBezTo>
                  <a:cubicBezTo>
                    <a:pt x="4786" y="5656"/>
                    <a:pt x="4846" y="5644"/>
                    <a:pt x="4905" y="5596"/>
                  </a:cubicBezTo>
                  <a:lnTo>
                    <a:pt x="5001" y="5549"/>
                  </a:lnTo>
                  <a:close/>
                  <a:moveTo>
                    <a:pt x="4378" y="5881"/>
                  </a:moveTo>
                  <a:cubicBezTo>
                    <a:pt x="4474" y="5881"/>
                    <a:pt x="4536" y="5960"/>
                    <a:pt x="4536" y="6061"/>
                  </a:cubicBezTo>
                  <a:cubicBezTo>
                    <a:pt x="4536" y="6168"/>
                    <a:pt x="4465" y="6239"/>
                    <a:pt x="4358" y="6239"/>
                  </a:cubicBezTo>
                  <a:cubicBezTo>
                    <a:pt x="4263" y="6239"/>
                    <a:pt x="4179" y="6168"/>
                    <a:pt x="4179" y="6061"/>
                  </a:cubicBezTo>
                  <a:cubicBezTo>
                    <a:pt x="4179" y="5953"/>
                    <a:pt x="4263" y="5882"/>
                    <a:pt x="4358" y="5882"/>
                  </a:cubicBezTo>
                  <a:cubicBezTo>
                    <a:pt x="4365" y="5881"/>
                    <a:pt x="4371" y="5881"/>
                    <a:pt x="4378" y="5881"/>
                  </a:cubicBezTo>
                  <a:close/>
                  <a:moveTo>
                    <a:pt x="3703" y="5537"/>
                  </a:moveTo>
                  <a:lnTo>
                    <a:pt x="3798" y="5584"/>
                  </a:lnTo>
                  <a:lnTo>
                    <a:pt x="3977" y="5668"/>
                  </a:lnTo>
                  <a:cubicBezTo>
                    <a:pt x="3882" y="5763"/>
                    <a:pt x="3822" y="5894"/>
                    <a:pt x="3822" y="6025"/>
                  </a:cubicBezTo>
                  <a:cubicBezTo>
                    <a:pt x="3846" y="6144"/>
                    <a:pt x="3870" y="6251"/>
                    <a:pt x="3917" y="6322"/>
                  </a:cubicBezTo>
                  <a:lnTo>
                    <a:pt x="3703" y="6180"/>
                  </a:lnTo>
                  <a:lnTo>
                    <a:pt x="3703" y="5537"/>
                  </a:lnTo>
                  <a:close/>
                  <a:moveTo>
                    <a:pt x="4870" y="6203"/>
                  </a:moveTo>
                  <a:cubicBezTo>
                    <a:pt x="4882" y="6215"/>
                    <a:pt x="4897" y="6221"/>
                    <a:pt x="4914" y="6221"/>
                  </a:cubicBezTo>
                  <a:cubicBezTo>
                    <a:pt x="4932" y="6221"/>
                    <a:pt x="4953" y="6215"/>
                    <a:pt x="4977" y="6203"/>
                  </a:cubicBezTo>
                  <a:lnTo>
                    <a:pt x="4977" y="6203"/>
                  </a:lnTo>
                  <a:lnTo>
                    <a:pt x="4810" y="6322"/>
                  </a:lnTo>
                  <a:cubicBezTo>
                    <a:pt x="4834" y="6299"/>
                    <a:pt x="4846" y="6251"/>
                    <a:pt x="4870" y="6203"/>
                  </a:cubicBezTo>
                  <a:close/>
                  <a:moveTo>
                    <a:pt x="4465" y="6561"/>
                  </a:moveTo>
                  <a:lnTo>
                    <a:pt x="4358" y="6644"/>
                  </a:lnTo>
                  <a:lnTo>
                    <a:pt x="4239" y="6561"/>
                  </a:lnTo>
                  <a:lnTo>
                    <a:pt x="4239" y="6561"/>
                  </a:lnTo>
                  <a:cubicBezTo>
                    <a:pt x="4274" y="6584"/>
                    <a:pt x="4322" y="6584"/>
                    <a:pt x="4346" y="6584"/>
                  </a:cubicBezTo>
                  <a:cubicBezTo>
                    <a:pt x="4393" y="6584"/>
                    <a:pt x="4417" y="6584"/>
                    <a:pt x="4465" y="6561"/>
                  </a:cubicBezTo>
                  <a:close/>
                  <a:moveTo>
                    <a:pt x="5013" y="6596"/>
                  </a:moveTo>
                  <a:lnTo>
                    <a:pt x="5013" y="7334"/>
                  </a:lnTo>
                  <a:lnTo>
                    <a:pt x="4620" y="6882"/>
                  </a:lnTo>
                  <a:lnTo>
                    <a:pt x="5013" y="6596"/>
                  </a:lnTo>
                  <a:close/>
                  <a:moveTo>
                    <a:pt x="3727" y="6608"/>
                  </a:moveTo>
                  <a:lnTo>
                    <a:pt x="4120" y="6894"/>
                  </a:lnTo>
                  <a:lnTo>
                    <a:pt x="3727" y="7358"/>
                  </a:lnTo>
                  <a:lnTo>
                    <a:pt x="3727" y="6608"/>
                  </a:lnTo>
                  <a:close/>
                  <a:moveTo>
                    <a:pt x="4334" y="0"/>
                  </a:moveTo>
                  <a:cubicBezTo>
                    <a:pt x="3715" y="0"/>
                    <a:pt x="3143" y="226"/>
                    <a:pt x="2691" y="631"/>
                  </a:cubicBezTo>
                  <a:cubicBezTo>
                    <a:pt x="2250" y="1024"/>
                    <a:pt x="1953" y="1584"/>
                    <a:pt x="1869" y="2179"/>
                  </a:cubicBezTo>
                  <a:lnTo>
                    <a:pt x="1846" y="2370"/>
                  </a:lnTo>
                  <a:cubicBezTo>
                    <a:pt x="1560" y="2501"/>
                    <a:pt x="1369" y="2798"/>
                    <a:pt x="1369" y="3132"/>
                  </a:cubicBezTo>
                  <a:lnTo>
                    <a:pt x="1369" y="3251"/>
                  </a:lnTo>
                  <a:cubicBezTo>
                    <a:pt x="1369" y="3501"/>
                    <a:pt x="1488" y="3727"/>
                    <a:pt x="1655" y="3882"/>
                  </a:cubicBezTo>
                  <a:lnTo>
                    <a:pt x="1453" y="5537"/>
                  </a:lnTo>
                  <a:cubicBezTo>
                    <a:pt x="1453" y="5584"/>
                    <a:pt x="1476" y="5644"/>
                    <a:pt x="1500" y="5668"/>
                  </a:cubicBezTo>
                  <a:cubicBezTo>
                    <a:pt x="1536" y="5703"/>
                    <a:pt x="1572" y="5727"/>
                    <a:pt x="1631" y="5727"/>
                  </a:cubicBezTo>
                  <a:lnTo>
                    <a:pt x="3334" y="5727"/>
                  </a:lnTo>
                  <a:lnTo>
                    <a:pt x="3334" y="6168"/>
                  </a:lnTo>
                  <a:lnTo>
                    <a:pt x="1607" y="6715"/>
                  </a:lnTo>
                  <a:cubicBezTo>
                    <a:pt x="655" y="7025"/>
                    <a:pt x="0" y="7906"/>
                    <a:pt x="0" y="8918"/>
                  </a:cubicBezTo>
                  <a:lnTo>
                    <a:pt x="0" y="9835"/>
                  </a:lnTo>
                  <a:cubicBezTo>
                    <a:pt x="0" y="9930"/>
                    <a:pt x="72" y="10001"/>
                    <a:pt x="167" y="10001"/>
                  </a:cubicBezTo>
                  <a:lnTo>
                    <a:pt x="2262" y="10001"/>
                  </a:lnTo>
                  <a:cubicBezTo>
                    <a:pt x="2346" y="10001"/>
                    <a:pt x="2429" y="9930"/>
                    <a:pt x="2429" y="9835"/>
                  </a:cubicBezTo>
                  <a:cubicBezTo>
                    <a:pt x="2429" y="9751"/>
                    <a:pt x="2346" y="9680"/>
                    <a:pt x="2262" y="9680"/>
                  </a:cubicBezTo>
                  <a:lnTo>
                    <a:pt x="322" y="9680"/>
                  </a:lnTo>
                  <a:lnTo>
                    <a:pt x="322" y="8930"/>
                  </a:lnTo>
                  <a:cubicBezTo>
                    <a:pt x="322" y="8073"/>
                    <a:pt x="881" y="7323"/>
                    <a:pt x="1691" y="7061"/>
                  </a:cubicBezTo>
                  <a:lnTo>
                    <a:pt x="3322" y="6537"/>
                  </a:lnTo>
                  <a:lnTo>
                    <a:pt x="3322" y="7835"/>
                  </a:lnTo>
                  <a:cubicBezTo>
                    <a:pt x="3322" y="7906"/>
                    <a:pt x="3358" y="7966"/>
                    <a:pt x="3417" y="7989"/>
                  </a:cubicBezTo>
                  <a:cubicBezTo>
                    <a:pt x="3441" y="7989"/>
                    <a:pt x="3465" y="8013"/>
                    <a:pt x="3477" y="8013"/>
                  </a:cubicBezTo>
                  <a:cubicBezTo>
                    <a:pt x="3524" y="8013"/>
                    <a:pt x="3584" y="7989"/>
                    <a:pt x="3620" y="7954"/>
                  </a:cubicBezTo>
                  <a:lnTo>
                    <a:pt x="4298" y="7144"/>
                  </a:lnTo>
                  <a:lnTo>
                    <a:pt x="4989" y="7954"/>
                  </a:lnTo>
                  <a:cubicBezTo>
                    <a:pt x="5013" y="7989"/>
                    <a:pt x="5060" y="8013"/>
                    <a:pt x="5120" y="8013"/>
                  </a:cubicBezTo>
                  <a:cubicBezTo>
                    <a:pt x="5132" y="8013"/>
                    <a:pt x="5167" y="8013"/>
                    <a:pt x="5179" y="7989"/>
                  </a:cubicBezTo>
                  <a:cubicBezTo>
                    <a:pt x="5251" y="7966"/>
                    <a:pt x="5286" y="7906"/>
                    <a:pt x="5286" y="7835"/>
                  </a:cubicBezTo>
                  <a:lnTo>
                    <a:pt x="5286" y="6537"/>
                  </a:lnTo>
                  <a:lnTo>
                    <a:pt x="6906" y="7061"/>
                  </a:lnTo>
                  <a:cubicBezTo>
                    <a:pt x="7727" y="7323"/>
                    <a:pt x="8275" y="8073"/>
                    <a:pt x="8275" y="8930"/>
                  </a:cubicBezTo>
                  <a:lnTo>
                    <a:pt x="8275" y="9680"/>
                  </a:lnTo>
                  <a:lnTo>
                    <a:pt x="2917" y="9680"/>
                  </a:lnTo>
                  <a:cubicBezTo>
                    <a:pt x="2822" y="9680"/>
                    <a:pt x="2750" y="9751"/>
                    <a:pt x="2750" y="9835"/>
                  </a:cubicBezTo>
                  <a:cubicBezTo>
                    <a:pt x="2750" y="9930"/>
                    <a:pt x="2822" y="10001"/>
                    <a:pt x="2917" y="10001"/>
                  </a:cubicBezTo>
                  <a:lnTo>
                    <a:pt x="8513" y="10001"/>
                  </a:lnTo>
                  <a:cubicBezTo>
                    <a:pt x="8608" y="10001"/>
                    <a:pt x="8680" y="9930"/>
                    <a:pt x="8680" y="9835"/>
                  </a:cubicBezTo>
                  <a:lnTo>
                    <a:pt x="8680" y="8918"/>
                  </a:lnTo>
                  <a:cubicBezTo>
                    <a:pt x="8680" y="7906"/>
                    <a:pt x="8037" y="7013"/>
                    <a:pt x="7072" y="6715"/>
                  </a:cubicBezTo>
                  <a:lnTo>
                    <a:pt x="5346" y="6168"/>
                  </a:lnTo>
                  <a:lnTo>
                    <a:pt x="5346" y="6144"/>
                  </a:lnTo>
                  <a:cubicBezTo>
                    <a:pt x="5608" y="6061"/>
                    <a:pt x="5846" y="5930"/>
                    <a:pt x="6060" y="5727"/>
                  </a:cubicBezTo>
                  <a:lnTo>
                    <a:pt x="7037" y="5727"/>
                  </a:lnTo>
                  <a:cubicBezTo>
                    <a:pt x="7084" y="5727"/>
                    <a:pt x="7132" y="5715"/>
                    <a:pt x="7180" y="5668"/>
                  </a:cubicBezTo>
                  <a:cubicBezTo>
                    <a:pt x="7203" y="5644"/>
                    <a:pt x="7215" y="5584"/>
                    <a:pt x="7215" y="5537"/>
                  </a:cubicBezTo>
                  <a:lnTo>
                    <a:pt x="7025" y="3882"/>
                  </a:lnTo>
                  <a:cubicBezTo>
                    <a:pt x="7203" y="3739"/>
                    <a:pt x="7311" y="3501"/>
                    <a:pt x="7311" y="3251"/>
                  </a:cubicBezTo>
                  <a:lnTo>
                    <a:pt x="7311" y="3132"/>
                  </a:lnTo>
                  <a:cubicBezTo>
                    <a:pt x="7311" y="2798"/>
                    <a:pt x="7108" y="2501"/>
                    <a:pt x="6834" y="2370"/>
                  </a:cubicBezTo>
                  <a:lnTo>
                    <a:pt x="6799" y="2179"/>
                  </a:lnTo>
                  <a:cubicBezTo>
                    <a:pt x="6727" y="1548"/>
                    <a:pt x="6418" y="988"/>
                    <a:pt x="5941" y="584"/>
                  </a:cubicBezTo>
                  <a:cubicBezTo>
                    <a:pt x="5909" y="557"/>
                    <a:pt x="5870" y="545"/>
                    <a:pt x="5831" y="545"/>
                  </a:cubicBezTo>
                  <a:cubicBezTo>
                    <a:pt x="5783" y="545"/>
                    <a:pt x="5736" y="563"/>
                    <a:pt x="5703" y="596"/>
                  </a:cubicBezTo>
                  <a:cubicBezTo>
                    <a:pt x="5644" y="667"/>
                    <a:pt x="5656" y="774"/>
                    <a:pt x="5715" y="834"/>
                  </a:cubicBezTo>
                  <a:cubicBezTo>
                    <a:pt x="6132" y="1179"/>
                    <a:pt x="6382" y="1667"/>
                    <a:pt x="6465" y="2203"/>
                  </a:cubicBezTo>
                  <a:lnTo>
                    <a:pt x="6465" y="2262"/>
                  </a:lnTo>
                  <a:lnTo>
                    <a:pt x="6429" y="2262"/>
                  </a:lnTo>
                  <a:cubicBezTo>
                    <a:pt x="6334" y="2262"/>
                    <a:pt x="6263" y="2334"/>
                    <a:pt x="6263" y="2429"/>
                  </a:cubicBezTo>
                  <a:lnTo>
                    <a:pt x="6263" y="3905"/>
                  </a:lnTo>
                  <a:lnTo>
                    <a:pt x="6263" y="3917"/>
                  </a:lnTo>
                  <a:lnTo>
                    <a:pt x="6263" y="3929"/>
                  </a:lnTo>
                  <a:lnTo>
                    <a:pt x="6263" y="4382"/>
                  </a:lnTo>
                  <a:cubicBezTo>
                    <a:pt x="6263" y="4751"/>
                    <a:pt x="6132" y="5096"/>
                    <a:pt x="5894" y="5358"/>
                  </a:cubicBezTo>
                  <a:lnTo>
                    <a:pt x="5322" y="5358"/>
                  </a:lnTo>
                  <a:lnTo>
                    <a:pt x="5322" y="5310"/>
                  </a:lnTo>
                  <a:cubicBezTo>
                    <a:pt x="5894" y="4894"/>
                    <a:pt x="6239" y="4239"/>
                    <a:pt x="6239" y="3524"/>
                  </a:cubicBezTo>
                  <a:lnTo>
                    <a:pt x="6239" y="3072"/>
                  </a:lnTo>
                  <a:cubicBezTo>
                    <a:pt x="6239" y="2977"/>
                    <a:pt x="6168" y="2905"/>
                    <a:pt x="6072" y="2905"/>
                  </a:cubicBezTo>
                  <a:cubicBezTo>
                    <a:pt x="4596" y="2905"/>
                    <a:pt x="4096" y="1619"/>
                    <a:pt x="3929" y="869"/>
                  </a:cubicBezTo>
                  <a:cubicBezTo>
                    <a:pt x="3929" y="846"/>
                    <a:pt x="3917" y="834"/>
                    <a:pt x="3917" y="822"/>
                  </a:cubicBezTo>
                  <a:cubicBezTo>
                    <a:pt x="3889" y="720"/>
                    <a:pt x="3811" y="683"/>
                    <a:pt x="3755" y="683"/>
                  </a:cubicBezTo>
                  <a:cubicBezTo>
                    <a:pt x="3739" y="683"/>
                    <a:pt x="3725" y="686"/>
                    <a:pt x="3715" y="691"/>
                  </a:cubicBezTo>
                  <a:cubicBezTo>
                    <a:pt x="3655" y="703"/>
                    <a:pt x="3596" y="750"/>
                    <a:pt x="3584" y="810"/>
                  </a:cubicBezTo>
                  <a:cubicBezTo>
                    <a:pt x="3310" y="1679"/>
                    <a:pt x="2750" y="1953"/>
                    <a:pt x="2608" y="2012"/>
                  </a:cubicBezTo>
                  <a:cubicBezTo>
                    <a:pt x="2512" y="2012"/>
                    <a:pt x="2441" y="2084"/>
                    <a:pt x="2441" y="2179"/>
                  </a:cubicBezTo>
                  <a:lnTo>
                    <a:pt x="2441" y="3548"/>
                  </a:lnTo>
                  <a:cubicBezTo>
                    <a:pt x="2441" y="4239"/>
                    <a:pt x="2786" y="4918"/>
                    <a:pt x="3346" y="5334"/>
                  </a:cubicBezTo>
                  <a:lnTo>
                    <a:pt x="3346" y="5370"/>
                  </a:lnTo>
                  <a:lnTo>
                    <a:pt x="1846" y="5370"/>
                  </a:lnTo>
                  <a:lnTo>
                    <a:pt x="2012" y="4048"/>
                  </a:lnTo>
                  <a:cubicBezTo>
                    <a:pt x="2084" y="4060"/>
                    <a:pt x="2155" y="4084"/>
                    <a:pt x="2250" y="4084"/>
                  </a:cubicBezTo>
                  <a:cubicBezTo>
                    <a:pt x="2334" y="4084"/>
                    <a:pt x="2417" y="4001"/>
                    <a:pt x="2417" y="3917"/>
                  </a:cubicBezTo>
                  <a:lnTo>
                    <a:pt x="2417" y="2441"/>
                  </a:lnTo>
                  <a:cubicBezTo>
                    <a:pt x="2417" y="2358"/>
                    <a:pt x="2334" y="2274"/>
                    <a:pt x="2250" y="2274"/>
                  </a:cubicBezTo>
                  <a:lnTo>
                    <a:pt x="2215" y="2274"/>
                  </a:lnTo>
                  <a:lnTo>
                    <a:pt x="2215" y="2215"/>
                  </a:lnTo>
                  <a:cubicBezTo>
                    <a:pt x="2274" y="1703"/>
                    <a:pt x="2536" y="1227"/>
                    <a:pt x="2917" y="881"/>
                  </a:cubicBezTo>
                  <a:cubicBezTo>
                    <a:pt x="3310" y="536"/>
                    <a:pt x="3810" y="346"/>
                    <a:pt x="4334" y="346"/>
                  </a:cubicBezTo>
                  <a:cubicBezTo>
                    <a:pt x="4608" y="346"/>
                    <a:pt x="4894" y="405"/>
                    <a:pt x="5167" y="512"/>
                  </a:cubicBezTo>
                  <a:cubicBezTo>
                    <a:pt x="5187" y="518"/>
                    <a:pt x="5208" y="521"/>
                    <a:pt x="5229" y="521"/>
                  </a:cubicBezTo>
                  <a:cubicBezTo>
                    <a:pt x="5297" y="521"/>
                    <a:pt x="5366" y="490"/>
                    <a:pt x="5394" y="417"/>
                  </a:cubicBezTo>
                  <a:cubicBezTo>
                    <a:pt x="5417" y="334"/>
                    <a:pt x="5394" y="226"/>
                    <a:pt x="5298" y="191"/>
                  </a:cubicBezTo>
                  <a:cubicBezTo>
                    <a:pt x="4989" y="60"/>
                    <a:pt x="4679" y="0"/>
                    <a:pt x="4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37"/>
            <p:cNvSpPr/>
            <p:nvPr/>
          </p:nvSpPr>
          <p:spPr>
            <a:xfrm>
              <a:off x="1426826" y="2243648"/>
              <a:ext cx="10233" cy="11341"/>
            </a:xfrm>
            <a:custGeom>
              <a:avLst/>
              <a:gdLst/>
              <a:ahLst/>
              <a:cxnLst/>
              <a:rect l="l" t="t" r="r" b="b"/>
              <a:pathLst>
                <a:path w="323" h="358" extrusionOk="0">
                  <a:moveTo>
                    <a:pt x="156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203"/>
                  </a:lnTo>
                  <a:cubicBezTo>
                    <a:pt x="1" y="286"/>
                    <a:pt x="72" y="358"/>
                    <a:pt x="156" y="358"/>
                  </a:cubicBezTo>
                  <a:cubicBezTo>
                    <a:pt x="251" y="358"/>
                    <a:pt x="322" y="286"/>
                    <a:pt x="322" y="203"/>
                  </a:cubicBezTo>
                  <a:lnTo>
                    <a:pt x="322" y="167"/>
                  </a:lnTo>
                  <a:cubicBezTo>
                    <a:pt x="322" y="84"/>
                    <a:pt x="251" y="1"/>
                    <a:pt x="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37"/>
            <p:cNvSpPr/>
            <p:nvPr/>
          </p:nvSpPr>
          <p:spPr>
            <a:xfrm>
              <a:off x="1426826" y="2262149"/>
              <a:ext cx="10233" cy="11341"/>
            </a:xfrm>
            <a:custGeom>
              <a:avLst/>
              <a:gdLst/>
              <a:ahLst/>
              <a:cxnLst/>
              <a:rect l="l" t="t" r="r" b="b"/>
              <a:pathLst>
                <a:path w="323" h="358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191"/>
                  </a:lnTo>
                  <a:cubicBezTo>
                    <a:pt x="1" y="286"/>
                    <a:pt x="72" y="357"/>
                    <a:pt x="156" y="357"/>
                  </a:cubicBezTo>
                  <a:cubicBezTo>
                    <a:pt x="251" y="357"/>
                    <a:pt x="322" y="286"/>
                    <a:pt x="322" y="191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37"/>
            <p:cNvSpPr/>
            <p:nvPr/>
          </p:nvSpPr>
          <p:spPr>
            <a:xfrm>
              <a:off x="1471336" y="2261389"/>
              <a:ext cx="63804" cy="30571"/>
            </a:xfrm>
            <a:custGeom>
              <a:avLst/>
              <a:gdLst/>
              <a:ahLst/>
              <a:cxnLst/>
              <a:rect l="l" t="t" r="r" b="b"/>
              <a:pathLst>
                <a:path w="2014" h="965" extrusionOk="0">
                  <a:moveTo>
                    <a:pt x="1596" y="322"/>
                  </a:moveTo>
                  <a:cubicBezTo>
                    <a:pt x="1644" y="322"/>
                    <a:pt x="1668" y="346"/>
                    <a:pt x="1668" y="393"/>
                  </a:cubicBezTo>
                  <a:lnTo>
                    <a:pt x="1668" y="560"/>
                  </a:lnTo>
                  <a:cubicBezTo>
                    <a:pt x="1668" y="607"/>
                    <a:pt x="1644" y="631"/>
                    <a:pt x="1596" y="631"/>
                  </a:cubicBezTo>
                  <a:lnTo>
                    <a:pt x="394" y="631"/>
                  </a:lnTo>
                  <a:cubicBezTo>
                    <a:pt x="346" y="631"/>
                    <a:pt x="310" y="607"/>
                    <a:pt x="310" y="560"/>
                  </a:cubicBezTo>
                  <a:lnTo>
                    <a:pt x="310" y="393"/>
                  </a:lnTo>
                  <a:cubicBezTo>
                    <a:pt x="310" y="346"/>
                    <a:pt x="346" y="322"/>
                    <a:pt x="394" y="322"/>
                  </a:cubicBezTo>
                  <a:close/>
                  <a:moveTo>
                    <a:pt x="406" y="0"/>
                  </a:moveTo>
                  <a:cubicBezTo>
                    <a:pt x="180" y="0"/>
                    <a:pt x="1" y="179"/>
                    <a:pt x="1" y="393"/>
                  </a:cubicBezTo>
                  <a:lnTo>
                    <a:pt x="1" y="560"/>
                  </a:lnTo>
                  <a:cubicBezTo>
                    <a:pt x="1" y="786"/>
                    <a:pt x="180" y="965"/>
                    <a:pt x="406" y="965"/>
                  </a:cubicBezTo>
                  <a:lnTo>
                    <a:pt x="1608" y="965"/>
                  </a:lnTo>
                  <a:cubicBezTo>
                    <a:pt x="1834" y="965"/>
                    <a:pt x="2013" y="786"/>
                    <a:pt x="2013" y="560"/>
                  </a:cubicBezTo>
                  <a:lnTo>
                    <a:pt x="2013" y="393"/>
                  </a:lnTo>
                  <a:cubicBezTo>
                    <a:pt x="2013" y="179"/>
                    <a:pt x="1834" y="0"/>
                    <a:pt x="1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37"/>
            <p:cNvSpPr/>
            <p:nvPr/>
          </p:nvSpPr>
          <p:spPr>
            <a:xfrm>
              <a:off x="1420807" y="2092788"/>
              <a:ext cx="22271" cy="36971"/>
            </a:xfrm>
            <a:custGeom>
              <a:avLst/>
              <a:gdLst/>
              <a:ahLst/>
              <a:cxnLst/>
              <a:rect l="l" t="t" r="r" b="b"/>
              <a:pathLst>
                <a:path w="703" h="1167" extrusionOk="0">
                  <a:moveTo>
                    <a:pt x="167" y="0"/>
                  </a:moveTo>
                  <a:cubicBezTo>
                    <a:pt x="84" y="0"/>
                    <a:pt x="0" y="84"/>
                    <a:pt x="0" y="167"/>
                  </a:cubicBezTo>
                  <a:lnTo>
                    <a:pt x="0" y="1000"/>
                  </a:lnTo>
                  <a:cubicBezTo>
                    <a:pt x="0" y="1096"/>
                    <a:pt x="84" y="1167"/>
                    <a:pt x="167" y="1167"/>
                  </a:cubicBezTo>
                  <a:lnTo>
                    <a:pt x="536" y="1167"/>
                  </a:lnTo>
                  <a:cubicBezTo>
                    <a:pt x="632" y="1167"/>
                    <a:pt x="703" y="1096"/>
                    <a:pt x="703" y="1000"/>
                  </a:cubicBezTo>
                  <a:cubicBezTo>
                    <a:pt x="703" y="893"/>
                    <a:pt x="620" y="822"/>
                    <a:pt x="524" y="822"/>
                  </a:cubicBezTo>
                  <a:lnTo>
                    <a:pt x="334" y="822"/>
                  </a:lnTo>
                  <a:lnTo>
                    <a:pt x="334" y="167"/>
                  </a:lnTo>
                  <a:cubicBezTo>
                    <a:pt x="334" y="84"/>
                    <a:pt x="262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138"/>
          <p:cNvSpPr txBox="1">
            <a:spLocks noGrp="1"/>
          </p:cNvSpPr>
          <p:nvPr>
            <p:ph type="subTitle" idx="1"/>
          </p:nvPr>
        </p:nvSpPr>
        <p:spPr>
          <a:xfrm>
            <a:off x="3679600" y="1605375"/>
            <a:ext cx="50706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73D40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r>
              <a:rPr lang="en" sz="3100" b="1" i="1">
                <a:solidFill>
                  <a:srgbClr val="273D40"/>
                </a:solidFill>
                <a:latin typeface="Montserrat"/>
                <a:ea typeface="Montserrat"/>
                <a:cs typeface="Montserrat"/>
                <a:sym typeface="Montserrat"/>
              </a:rPr>
              <a:t>Учиться быть, знать, делать и жить вместе</a:t>
            </a:r>
            <a:r>
              <a:rPr lang="en" sz="2600">
                <a:solidFill>
                  <a:srgbClr val="273D40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endParaRPr sz="2600">
              <a:solidFill>
                <a:srgbClr val="273D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5" name="Google Shape;1015;p138"/>
          <p:cNvSpPr/>
          <p:nvPr/>
        </p:nvSpPr>
        <p:spPr>
          <a:xfrm>
            <a:off x="433350" y="1078200"/>
            <a:ext cx="2575200" cy="4065300"/>
          </a:xfrm>
          <a:prstGeom prst="rect">
            <a:avLst/>
          </a:prstGeom>
          <a:solidFill>
            <a:srgbClr val="9E9E9E"/>
          </a:solidFill>
          <a:ln w="952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138"/>
          <p:cNvSpPr txBox="1">
            <a:spLocks noGrp="1"/>
          </p:cNvSpPr>
          <p:nvPr>
            <p:ph type="title"/>
          </p:nvPr>
        </p:nvSpPr>
        <p:spPr>
          <a:xfrm>
            <a:off x="3134025" y="4457150"/>
            <a:ext cx="4910100" cy="41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Жак Делор</a:t>
            </a:r>
            <a:endParaRPr sz="1700" b="1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Основоположник концепции образования, в основу которой был положен процесс обучения на протяжении всей жизни</a:t>
            </a:r>
            <a:r>
              <a:rPr lang="en" sz="1500"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sz="15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17" name="Google Shape;1017;p138"/>
          <p:cNvSpPr/>
          <p:nvPr/>
        </p:nvSpPr>
        <p:spPr>
          <a:xfrm flipH="1">
            <a:off x="0" y="1940825"/>
            <a:ext cx="713100" cy="32070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18" name="Google Shape;1018;p138"/>
          <p:cNvCxnSpPr/>
          <p:nvPr/>
        </p:nvCxnSpPr>
        <p:spPr>
          <a:xfrm rot="-5400000">
            <a:off x="-713351" y="3544313"/>
            <a:ext cx="21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19" name="Google Shape;1019;p138"/>
          <p:cNvGrpSpPr/>
          <p:nvPr/>
        </p:nvGrpSpPr>
        <p:grpSpPr>
          <a:xfrm>
            <a:off x="433350" y="98925"/>
            <a:ext cx="559500" cy="114600"/>
            <a:chOff x="433350" y="98925"/>
            <a:chExt cx="559500" cy="114600"/>
          </a:xfrm>
        </p:grpSpPr>
        <p:sp>
          <p:nvSpPr>
            <p:cNvPr id="1020" name="Google Shape;1020;p138"/>
            <p:cNvSpPr/>
            <p:nvPr/>
          </p:nvSpPr>
          <p:spPr>
            <a:xfrm>
              <a:off x="433350" y="98925"/>
              <a:ext cx="114600" cy="114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38"/>
            <p:cNvSpPr/>
            <p:nvPr/>
          </p:nvSpPr>
          <p:spPr>
            <a:xfrm>
              <a:off x="65580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38"/>
            <p:cNvSpPr/>
            <p:nvPr/>
          </p:nvSpPr>
          <p:spPr>
            <a:xfrm>
              <a:off x="87825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3" name="Google Shape;1023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088" y="1390650"/>
            <a:ext cx="2609850" cy="375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139"/>
          <p:cNvSpPr txBox="1"/>
          <p:nvPr/>
        </p:nvSpPr>
        <p:spPr>
          <a:xfrm>
            <a:off x="644125" y="1725663"/>
            <a:ext cx="1363800" cy="4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ExtraBold"/>
                <a:ea typeface="Montserrat ExtraBold"/>
                <a:cs typeface="Montserrat ExtraBold"/>
                <a:sym typeface="Montserrat ExtraBold"/>
              </a:rPr>
              <a:t>learning to know</a:t>
            </a:r>
            <a:endParaRPr sz="250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29" name="Google Shape;1029;p139"/>
          <p:cNvSpPr/>
          <p:nvPr/>
        </p:nvSpPr>
        <p:spPr>
          <a:xfrm>
            <a:off x="991225" y="3684350"/>
            <a:ext cx="669600" cy="6696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139"/>
          <p:cNvSpPr/>
          <p:nvPr/>
        </p:nvSpPr>
        <p:spPr>
          <a:xfrm>
            <a:off x="2576450" y="3896600"/>
            <a:ext cx="669600" cy="6696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139"/>
          <p:cNvSpPr/>
          <p:nvPr/>
        </p:nvSpPr>
        <p:spPr>
          <a:xfrm>
            <a:off x="4233550" y="3896600"/>
            <a:ext cx="669600" cy="6696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139"/>
          <p:cNvSpPr/>
          <p:nvPr/>
        </p:nvSpPr>
        <p:spPr>
          <a:xfrm>
            <a:off x="5785825" y="3748025"/>
            <a:ext cx="669600" cy="6696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139"/>
          <p:cNvSpPr/>
          <p:nvPr/>
        </p:nvSpPr>
        <p:spPr>
          <a:xfrm>
            <a:off x="7338100" y="3748025"/>
            <a:ext cx="669600" cy="6696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34" name="Google Shape;1034;p139"/>
          <p:cNvCxnSpPr/>
          <p:nvPr/>
        </p:nvCxnSpPr>
        <p:spPr>
          <a:xfrm>
            <a:off x="1326013" y="2754750"/>
            <a:ext cx="0" cy="877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35" name="Google Shape;1035;p139"/>
          <p:cNvGrpSpPr/>
          <p:nvPr/>
        </p:nvGrpSpPr>
        <p:grpSpPr>
          <a:xfrm>
            <a:off x="1138438" y="3832900"/>
            <a:ext cx="375175" cy="372500"/>
            <a:chOff x="3334700" y="1664475"/>
            <a:chExt cx="375175" cy="372500"/>
          </a:xfrm>
        </p:grpSpPr>
        <p:sp>
          <p:nvSpPr>
            <p:cNvPr id="1036" name="Google Shape;1036;p139"/>
            <p:cNvSpPr/>
            <p:nvPr/>
          </p:nvSpPr>
          <p:spPr>
            <a:xfrm>
              <a:off x="3334700" y="1664475"/>
              <a:ext cx="375175" cy="372500"/>
            </a:xfrm>
            <a:custGeom>
              <a:avLst/>
              <a:gdLst/>
              <a:ahLst/>
              <a:cxnLst/>
              <a:rect l="l" t="t" r="r" b="b"/>
              <a:pathLst>
                <a:path w="15007" h="14900" extrusionOk="0">
                  <a:moveTo>
                    <a:pt x="11509" y="2267"/>
                  </a:moveTo>
                  <a:cubicBezTo>
                    <a:pt x="12383" y="3230"/>
                    <a:pt x="12901" y="4497"/>
                    <a:pt x="12901" y="5907"/>
                  </a:cubicBezTo>
                  <a:cubicBezTo>
                    <a:pt x="12901" y="6121"/>
                    <a:pt x="12883" y="6335"/>
                    <a:pt x="12865" y="6549"/>
                  </a:cubicBezTo>
                  <a:lnTo>
                    <a:pt x="12080" y="6371"/>
                  </a:lnTo>
                  <a:cubicBezTo>
                    <a:pt x="12021" y="6371"/>
                    <a:pt x="11969" y="6363"/>
                    <a:pt x="11915" y="6363"/>
                  </a:cubicBezTo>
                  <a:cubicBezTo>
                    <a:pt x="11888" y="6363"/>
                    <a:pt x="11860" y="6365"/>
                    <a:pt x="11830" y="6371"/>
                  </a:cubicBezTo>
                  <a:lnTo>
                    <a:pt x="11117" y="6424"/>
                  </a:lnTo>
                  <a:cubicBezTo>
                    <a:pt x="11096" y="6429"/>
                    <a:pt x="11075" y="6432"/>
                    <a:pt x="11054" y="6432"/>
                  </a:cubicBezTo>
                  <a:cubicBezTo>
                    <a:pt x="11005" y="6432"/>
                    <a:pt x="10958" y="6419"/>
                    <a:pt x="10920" y="6406"/>
                  </a:cubicBezTo>
                  <a:lnTo>
                    <a:pt x="9957" y="5942"/>
                  </a:lnTo>
                  <a:cubicBezTo>
                    <a:pt x="9832" y="5889"/>
                    <a:pt x="9743" y="5764"/>
                    <a:pt x="9743" y="5621"/>
                  </a:cubicBezTo>
                  <a:lnTo>
                    <a:pt x="9743" y="4765"/>
                  </a:lnTo>
                  <a:cubicBezTo>
                    <a:pt x="9743" y="4479"/>
                    <a:pt x="9600" y="4212"/>
                    <a:pt x="9350" y="4069"/>
                  </a:cubicBezTo>
                  <a:lnTo>
                    <a:pt x="8315" y="3462"/>
                  </a:lnTo>
                  <a:cubicBezTo>
                    <a:pt x="8208" y="3409"/>
                    <a:pt x="8137" y="3284"/>
                    <a:pt x="8137" y="3159"/>
                  </a:cubicBezTo>
                  <a:lnTo>
                    <a:pt x="8137" y="2642"/>
                  </a:lnTo>
                  <a:cubicBezTo>
                    <a:pt x="8137" y="2428"/>
                    <a:pt x="8297" y="2267"/>
                    <a:pt x="8512" y="2267"/>
                  </a:cubicBezTo>
                  <a:close/>
                  <a:moveTo>
                    <a:pt x="5568" y="786"/>
                  </a:moveTo>
                  <a:lnTo>
                    <a:pt x="6156" y="2392"/>
                  </a:lnTo>
                  <a:cubicBezTo>
                    <a:pt x="6174" y="2410"/>
                    <a:pt x="6156" y="2445"/>
                    <a:pt x="6156" y="2463"/>
                  </a:cubicBezTo>
                  <a:lnTo>
                    <a:pt x="4997" y="4123"/>
                  </a:lnTo>
                  <a:cubicBezTo>
                    <a:pt x="4997" y="4140"/>
                    <a:pt x="4961" y="4158"/>
                    <a:pt x="4943" y="4158"/>
                  </a:cubicBezTo>
                  <a:lnTo>
                    <a:pt x="4104" y="4158"/>
                  </a:lnTo>
                  <a:cubicBezTo>
                    <a:pt x="3873" y="4158"/>
                    <a:pt x="3676" y="4301"/>
                    <a:pt x="3605" y="4497"/>
                  </a:cubicBezTo>
                  <a:lnTo>
                    <a:pt x="3159" y="5835"/>
                  </a:lnTo>
                  <a:cubicBezTo>
                    <a:pt x="3159" y="5871"/>
                    <a:pt x="3123" y="5889"/>
                    <a:pt x="3087" y="5889"/>
                  </a:cubicBezTo>
                  <a:cubicBezTo>
                    <a:pt x="2909" y="5889"/>
                    <a:pt x="2748" y="5978"/>
                    <a:pt x="2659" y="6121"/>
                  </a:cubicBezTo>
                  <a:cubicBezTo>
                    <a:pt x="2552" y="6264"/>
                    <a:pt x="2534" y="6460"/>
                    <a:pt x="2606" y="6621"/>
                  </a:cubicBezTo>
                  <a:lnTo>
                    <a:pt x="3302" y="8155"/>
                  </a:lnTo>
                  <a:cubicBezTo>
                    <a:pt x="3319" y="8191"/>
                    <a:pt x="3302" y="8226"/>
                    <a:pt x="3266" y="8244"/>
                  </a:cubicBezTo>
                  <a:lnTo>
                    <a:pt x="2731" y="8655"/>
                  </a:lnTo>
                  <a:cubicBezTo>
                    <a:pt x="2249" y="7834"/>
                    <a:pt x="1981" y="6888"/>
                    <a:pt x="1981" y="5907"/>
                  </a:cubicBezTo>
                  <a:cubicBezTo>
                    <a:pt x="1981" y="3552"/>
                    <a:pt x="3480" y="1553"/>
                    <a:pt x="5568" y="786"/>
                  </a:cubicBezTo>
                  <a:close/>
                  <a:moveTo>
                    <a:pt x="7441" y="1"/>
                  </a:moveTo>
                  <a:cubicBezTo>
                    <a:pt x="4194" y="1"/>
                    <a:pt x="1553" y="2642"/>
                    <a:pt x="1553" y="5907"/>
                  </a:cubicBezTo>
                  <a:cubicBezTo>
                    <a:pt x="1553" y="7316"/>
                    <a:pt x="2053" y="8637"/>
                    <a:pt x="2945" y="9707"/>
                  </a:cubicBezTo>
                  <a:lnTo>
                    <a:pt x="215" y="9707"/>
                  </a:lnTo>
                  <a:cubicBezTo>
                    <a:pt x="90" y="9707"/>
                    <a:pt x="1" y="9814"/>
                    <a:pt x="1" y="9921"/>
                  </a:cubicBezTo>
                  <a:lnTo>
                    <a:pt x="1" y="10635"/>
                  </a:lnTo>
                  <a:cubicBezTo>
                    <a:pt x="1" y="10760"/>
                    <a:pt x="90" y="10849"/>
                    <a:pt x="215" y="10849"/>
                  </a:cubicBezTo>
                  <a:cubicBezTo>
                    <a:pt x="340" y="10849"/>
                    <a:pt x="429" y="10760"/>
                    <a:pt x="429" y="10635"/>
                  </a:cubicBezTo>
                  <a:lnTo>
                    <a:pt x="429" y="10153"/>
                  </a:lnTo>
                  <a:lnTo>
                    <a:pt x="2338" y="10153"/>
                  </a:lnTo>
                  <a:lnTo>
                    <a:pt x="2338" y="14471"/>
                  </a:lnTo>
                  <a:lnTo>
                    <a:pt x="429" y="14471"/>
                  </a:lnTo>
                  <a:lnTo>
                    <a:pt x="429" y="11652"/>
                  </a:lnTo>
                  <a:cubicBezTo>
                    <a:pt x="429" y="11527"/>
                    <a:pt x="340" y="11438"/>
                    <a:pt x="215" y="11438"/>
                  </a:cubicBezTo>
                  <a:cubicBezTo>
                    <a:pt x="90" y="11438"/>
                    <a:pt x="1" y="11527"/>
                    <a:pt x="1" y="11652"/>
                  </a:cubicBezTo>
                  <a:lnTo>
                    <a:pt x="1" y="14685"/>
                  </a:lnTo>
                  <a:cubicBezTo>
                    <a:pt x="1" y="14810"/>
                    <a:pt x="90" y="14899"/>
                    <a:pt x="215" y="14899"/>
                  </a:cubicBezTo>
                  <a:lnTo>
                    <a:pt x="2570" y="14899"/>
                  </a:lnTo>
                  <a:cubicBezTo>
                    <a:pt x="2677" y="14899"/>
                    <a:pt x="2784" y="14810"/>
                    <a:pt x="2784" y="14685"/>
                  </a:cubicBezTo>
                  <a:lnTo>
                    <a:pt x="2784" y="14114"/>
                  </a:lnTo>
                  <a:lnTo>
                    <a:pt x="3266" y="14114"/>
                  </a:lnTo>
                  <a:cubicBezTo>
                    <a:pt x="3391" y="14114"/>
                    <a:pt x="3480" y="14025"/>
                    <a:pt x="3480" y="13900"/>
                  </a:cubicBezTo>
                  <a:cubicBezTo>
                    <a:pt x="3480" y="13775"/>
                    <a:pt x="3391" y="13686"/>
                    <a:pt x="3266" y="13686"/>
                  </a:cubicBezTo>
                  <a:lnTo>
                    <a:pt x="2784" y="13686"/>
                  </a:lnTo>
                  <a:lnTo>
                    <a:pt x="2784" y="10153"/>
                  </a:lnTo>
                  <a:lnTo>
                    <a:pt x="3195" y="10153"/>
                  </a:lnTo>
                  <a:cubicBezTo>
                    <a:pt x="3462" y="10153"/>
                    <a:pt x="3730" y="10082"/>
                    <a:pt x="3980" y="9957"/>
                  </a:cubicBezTo>
                  <a:lnTo>
                    <a:pt x="5246" y="9297"/>
                  </a:lnTo>
                  <a:cubicBezTo>
                    <a:pt x="5425" y="9190"/>
                    <a:pt x="5621" y="9154"/>
                    <a:pt x="5835" y="9154"/>
                  </a:cubicBezTo>
                  <a:lnTo>
                    <a:pt x="6781" y="9154"/>
                  </a:lnTo>
                  <a:cubicBezTo>
                    <a:pt x="6906" y="9154"/>
                    <a:pt x="6995" y="9047"/>
                    <a:pt x="6995" y="8922"/>
                  </a:cubicBezTo>
                  <a:cubicBezTo>
                    <a:pt x="6995" y="8815"/>
                    <a:pt x="6906" y="8708"/>
                    <a:pt x="6781" y="8708"/>
                  </a:cubicBezTo>
                  <a:lnTo>
                    <a:pt x="5835" y="8708"/>
                  </a:lnTo>
                  <a:cubicBezTo>
                    <a:pt x="5550" y="8708"/>
                    <a:pt x="5282" y="8779"/>
                    <a:pt x="5050" y="8904"/>
                  </a:cubicBezTo>
                  <a:lnTo>
                    <a:pt x="3783" y="9565"/>
                  </a:lnTo>
                  <a:cubicBezTo>
                    <a:pt x="3694" y="9618"/>
                    <a:pt x="3605" y="9654"/>
                    <a:pt x="3498" y="9672"/>
                  </a:cubicBezTo>
                  <a:cubicBezTo>
                    <a:pt x="3302" y="9457"/>
                    <a:pt x="3123" y="9243"/>
                    <a:pt x="2963" y="9029"/>
                  </a:cubicBezTo>
                  <a:lnTo>
                    <a:pt x="3534" y="8601"/>
                  </a:lnTo>
                  <a:cubicBezTo>
                    <a:pt x="3730" y="8458"/>
                    <a:pt x="3801" y="8191"/>
                    <a:pt x="3694" y="7977"/>
                  </a:cubicBezTo>
                  <a:lnTo>
                    <a:pt x="3016" y="6442"/>
                  </a:lnTo>
                  <a:cubicBezTo>
                    <a:pt x="2998" y="6406"/>
                    <a:pt x="3016" y="6371"/>
                    <a:pt x="3016" y="6353"/>
                  </a:cubicBezTo>
                  <a:cubicBezTo>
                    <a:pt x="3034" y="6353"/>
                    <a:pt x="3052" y="6317"/>
                    <a:pt x="3087" y="6317"/>
                  </a:cubicBezTo>
                  <a:cubicBezTo>
                    <a:pt x="3302" y="6317"/>
                    <a:pt x="3498" y="6174"/>
                    <a:pt x="3569" y="5978"/>
                  </a:cubicBezTo>
                  <a:lnTo>
                    <a:pt x="4033" y="4640"/>
                  </a:lnTo>
                  <a:cubicBezTo>
                    <a:pt x="4033" y="4604"/>
                    <a:pt x="4069" y="4586"/>
                    <a:pt x="4104" y="4586"/>
                  </a:cubicBezTo>
                  <a:lnTo>
                    <a:pt x="4943" y="4586"/>
                  </a:lnTo>
                  <a:cubicBezTo>
                    <a:pt x="5104" y="4586"/>
                    <a:pt x="5264" y="4497"/>
                    <a:pt x="5353" y="4372"/>
                  </a:cubicBezTo>
                  <a:lnTo>
                    <a:pt x="6513" y="2713"/>
                  </a:lnTo>
                  <a:cubicBezTo>
                    <a:pt x="6602" y="2570"/>
                    <a:pt x="6620" y="2392"/>
                    <a:pt x="6567" y="2231"/>
                  </a:cubicBezTo>
                  <a:lnTo>
                    <a:pt x="5978" y="643"/>
                  </a:lnTo>
                  <a:cubicBezTo>
                    <a:pt x="6442" y="518"/>
                    <a:pt x="6941" y="447"/>
                    <a:pt x="7441" y="447"/>
                  </a:cubicBezTo>
                  <a:cubicBezTo>
                    <a:pt x="8833" y="447"/>
                    <a:pt x="10117" y="964"/>
                    <a:pt x="11081" y="1821"/>
                  </a:cubicBezTo>
                  <a:lnTo>
                    <a:pt x="8512" y="1821"/>
                  </a:lnTo>
                  <a:cubicBezTo>
                    <a:pt x="8066" y="1821"/>
                    <a:pt x="7691" y="2196"/>
                    <a:pt x="7691" y="2642"/>
                  </a:cubicBezTo>
                  <a:lnTo>
                    <a:pt x="7691" y="3159"/>
                  </a:lnTo>
                  <a:cubicBezTo>
                    <a:pt x="7691" y="3445"/>
                    <a:pt x="7851" y="3712"/>
                    <a:pt x="8101" y="3855"/>
                  </a:cubicBezTo>
                  <a:lnTo>
                    <a:pt x="9136" y="4444"/>
                  </a:lnTo>
                  <a:cubicBezTo>
                    <a:pt x="9243" y="4515"/>
                    <a:pt x="9315" y="4640"/>
                    <a:pt x="9315" y="4765"/>
                  </a:cubicBezTo>
                  <a:lnTo>
                    <a:pt x="9315" y="5621"/>
                  </a:lnTo>
                  <a:cubicBezTo>
                    <a:pt x="9315" y="5925"/>
                    <a:pt x="9493" y="6210"/>
                    <a:pt x="9778" y="6335"/>
                  </a:cubicBezTo>
                  <a:lnTo>
                    <a:pt x="10742" y="6799"/>
                  </a:lnTo>
                  <a:cubicBezTo>
                    <a:pt x="10845" y="6843"/>
                    <a:pt x="10960" y="6875"/>
                    <a:pt x="11077" y="6875"/>
                  </a:cubicBezTo>
                  <a:cubicBezTo>
                    <a:pt x="11102" y="6875"/>
                    <a:pt x="11127" y="6873"/>
                    <a:pt x="11152" y="6870"/>
                  </a:cubicBezTo>
                  <a:lnTo>
                    <a:pt x="11884" y="6799"/>
                  </a:lnTo>
                  <a:lnTo>
                    <a:pt x="11991" y="6799"/>
                  </a:lnTo>
                  <a:lnTo>
                    <a:pt x="12794" y="6977"/>
                  </a:lnTo>
                  <a:cubicBezTo>
                    <a:pt x="12615" y="7905"/>
                    <a:pt x="12187" y="8779"/>
                    <a:pt x="11545" y="9511"/>
                  </a:cubicBezTo>
                  <a:lnTo>
                    <a:pt x="11134" y="9921"/>
                  </a:lnTo>
                  <a:cubicBezTo>
                    <a:pt x="10974" y="10064"/>
                    <a:pt x="10813" y="10207"/>
                    <a:pt x="10635" y="10332"/>
                  </a:cubicBezTo>
                  <a:lnTo>
                    <a:pt x="9422" y="10332"/>
                  </a:lnTo>
                  <a:cubicBezTo>
                    <a:pt x="9529" y="10153"/>
                    <a:pt x="9600" y="9957"/>
                    <a:pt x="9600" y="9743"/>
                  </a:cubicBezTo>
                  <a:cubicBezTo>
                    <a:pt x="9600" y="9172"/>
                    <a:pt x="9136" y="8708"/>
                    <a:pt x="8583" y="8708"/>
                  </a:cubicBezTo>
                  <a:lnTo>
                    <a:pt x="7798" y="8708"/>
                  </a:lnTo>
                  <a:cubicBezTo>
                    <a:pt x="7691" y="8708"/>
                    <a:pt x="7584" y="8815"/>
                    <a:pt x="7584" y="8922"/>
                  </a:cubicBezTo>
                  <a:cubicBezTo>
                    <a:pt x="7584" y="9047"/>
                    <a:pt x="7691" y="9154"/>
                    <a:pt x="7798" y="9154"/>
                  </a:cubicBezTo>
                  <a:lnTo>
                    <a:pt x="8583" y="9154"/>
                  </a:lnTo>
                  <a:cubicBezTo>
                    <a:pt x="8904" y="9154"/>
                    <a:pt x="9172" y="9404"/>
                    <a:pt x="9172" y="9743"/>
                  </a:cubicBezTo>
                  <a:cubicBezTo>
                    <a:pt x="9172" y="10064"/>
                    <a:pt x="8904" y="10332"/>
                    <a:pt x="8583" y="10332"/>
                  </a:cubicBezTo>
                  <a:lnTo>
                    <a:pt x="5764" y="10332"/>
                  </a:lnTo>
                  <a:cubicBezTo>
                    <a:pt x="5639" y="10332"/>
                    <a:pt x="5550" y="10421"/>
                    <a:pt x="5550" y="10546"/>
                  </a:cubicBezTo>
                  <a:cubicBezTo>
                    <a:pt x="5550" y="10671"/>
                    <a:pt x="5639" y="10760"/>
                    <a:pt x="5764" y="10760"/>
                  </a:cubicBezTo>
                  <a:lnTo>
                    <a:pt x="10831" y="10760"/>
                  </a:lnTo>
                  <a:cubicBezTo>
                    <a:pt x="10885" y="10760"/>
                    <a:pt x="10938" y="10742"/>
                    <a:pt x="10974" y="10689"/>
                  </a:cubicBezTo>
                  <a:lnTo>
                    <a:pt x="13418" y="8209"/>
                  </a:lnTo>
                  <a:lnTo>
                    <a:pt x="13436" y="8209"/>
                  </a:lnTo>
                  <a:cubicBezTo>
                    <a:pt x="13543" y="8084"/>
                    <a:pt x="13686" y="8012"/>
                    <a:pt x="13847" y="8012"/>
                  </a:cubicBezTo>
                  <a:cubicBezTo>
                    <a:pt x="14007" y="8012"/>
                    <a:pt x="14168" y="8066"/>
                    <a:pt x="14293" y="8191"/>
                  </a:cubicBezTo>
                  <a:cubicBezTo>
                    <a:pt x="14507" y="8423"/>
                    <a:pt x="14525" y="8779"/>
                    <a:pt x="14293" y="9011"/>
                  </a:cubicBezTo>
                  <a:lnTo>
                    <a:pt x="11902" y="11581"/>
                  </a:lnTo>
                  <a:cubicBezTo>
                    <a:pt x="11545" y="11973"/>
                    <a:pt x="11081" y="12241"/>
                    <a:pt x="10564" y="12366"/>
                  </a:cubicBezTo>
                  <a:lnTo>
                    <a:pt x="5585" y="13597"/>
                  </a:lnTo>
                  <a:cubicBezTo>
                    <a:pt x="5371" y="13651"/>
                    <a:pt x="5157" y="13686"/>
                    <a:pt x="4943" y="13686"/>
                  </a:cubicBezTo>
                  <a:lnTo>
                    <a:pt x="4283" y="13686"/>
                  </a:lnTo>
                  <a:cubicBezTo>
                    <a:pt x="4158" y="13686"/>
                    <a:pt x="4069" y="13775"/>
                    <a:pt x="4069" y="13900"/>
                  </a:cubicBezTo>
                  <a:cubicBezTo>
                    <a:pt x="4069" y="14007"/>
                    <a:pt x="4158" y="14114"/>
                    <a:pt x="4283" y="14114"/>
                  </a:cubicBezTo>
                  <a:lnTo>
                    <a:pt x="4943" y="14114"/>
                  </a:lnTo>
                  <a:cubicBezTo>
                    <a:pt x="5193" y="14114"/>
                    <a:pt x="5443" y="14079"/>
                    <a:pt x="5692" y="14025"/>
                  </a:cubicBezTo>
                  <a:lnTo>
                    <a:pt x="10671" y="12794"/>
                  </a:lnTo>
                  <a:cubicBezTo>
                    <a:pt x="11277" y="12633"/>
                    <a:pt x="11812" y="12330"/>
                    <a:pt x="12223" y="11884"/>
                  </a:cubicBezTo>
                  <a:lnTo>
                    <a:pt x="14614" y="9315"/>
                  </a:lnTo>
                  <a:cubicBezTo>
                    <a:pt x="15006" y="8904"/>
                    <a:pt x="14988" y="8280"/>
                    <a:pt x="14596" y="7887"/>
                  </a:cubicBezTo>
                  <a:cubicBezTo>
                    <a:pt x="14414" y="7689"/>
                    <a:pt x="14170" y="7582"/>
                    <a:pt x="13908" y="7582"/>
                  </a:cubicBezTo>
                  <a:cubicBezTo>
                    <a:pt x="13887" y="7582"/>
                    <a:pt x="13867" y="7583"/>
                    <a:pt x="13847" y="7584"/>
                  </a:cubicBezTo>
                  <a:cubicBezTo>
                    <a:pt x="13561" y="7584"/>
                    <a:pt x="13311" y="7691"/>
                    <a:pt x="13115" y="7905"/>
                  </a:cubicBezTo>
                  <a:lnTo>
                    <a:pt x="12901" y="8101"/>
                  </a:lnTo>
                  <a:cubicBezTo>
                    <a:pt x="13186" y="7406"/>
                    <a:pt x="13329" y="6656"/>
                    <a:pt x="13329" y="5907"/>
                  </a:cubicBezTo>
                  <a:cubicBezTo>
                    <a:pt x="13329" y="2642"/>
                    <a:pt x="10688" y="1"/>
                    <a:pt x="74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39"/>
            <p:cNvSpPr/>
            <p:nvPr/>
          </p:nvSpPr>
          <p:spPr>
            <a:xfrm>
              <a:off x="3354325" y="1937475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607" y="429"/>
                  </a:moveTo>
                  <a:cubicBezTo>
                    <a:pt x="697" y="429"/>
                    <a:pt x="768" y="500"/>
                    <a:pt x="768" y="589"/>
                  </a:cubicBezTo>
                  <a:cubicBezTo>
                    <a:pt x="768" y="679"/>
                    <a:pt x="697" y="750"/>
                    <a:pt x="607" y="750"/>
                  </a:cubicBezTo>
                  <a:cubicBezTo>
                    <a:pt x="518" y="750"/>
                    <a:pt x="447" y="679"/>
                    <a:pt x="447" y="589"/>
                  </a:cubicBezTo>
                  <a:cubicBezTo>
                    <a:pt x="447" y="500"/>
                    <a:pt x="518" y="429"/>
                    <a:pt x="607" y="429"/>
                  </a:cubicBezTo>
                  <a:close/>
                  <a:moveTo>
                    <a:pt x="607" y="1"/>
                  </a:moveTo>
                  <a:cubicBezTo>
                    <a:pt x="268" y="1"/>
                    <a:pt x="1" y="268"/>
                    <a:pt x="1" y="589"/>
                  </a:cubicBezTo>
                  <a:cubicBezTo>
                    <a:pt x="1" y="928"/>
                    <a:pt x="268" y="1196"/>
                    <a:pt x="607" y="1196"/>
                  </a:cubicBezTo>
                  <a:cubicBezTo>
                    <a:pt x="929" y="1196"/>
                    <a:pt x="1196" y="928"/>
                    <a:pt x="1196" y="589"/>
                  </a:cubicBezTo>
                  <a:cubicBezTo>
                    <a:pt x="1196" y="268"/>
                    <a:pt x="929" y="1"/>
                    <a:pt x="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39"/>
            <p:cNvSpPr/>
            <p:nvPr/>
          </p:nvSpPr>
          <p:spPr>
            <a:xfrm>
              <a:off x="3557300" y="1837450"/>
              <a:ext cx="41050" cy="45175"/>
            </a:xfrm>
            <a:custGeom>
              <a:avLst/>
              <a:gdLst/>
              <a:ahLst/>
              <a:cxnLst/>
              <a:rect l="l" t="t" r="r" b="b"/>
              <a:pathLst>
                <a:path w="1642" h="1807" extrusionOk="0">
                  <a:moveTo>
                    <a:pt x="732" y="451"/>
                  </a:moveTo>
                  <a:lnTo>
                    <a:pt x="1178" y="665"/>
                  </a:lnTo>
                  <a:lnTo>
                    <a:pt x="767" y="1361"/>
                  </a:lnTo>
                  <a:lnTo>
                    <a:pt x="464" y="1254"/>
                  </a:lnTo>
                  <a:lnTo>
                    <a:pt x="660" y="826"/>
                  </a:lnTo>
                  <a:cubicBezTo>
                    <a:pt x="678" y="772"/>
                    <a:pt x="696" y="719"/>
                    <a:pt x="696" y="665"/>
                  </a:cubicBezTo>
                  <a:lnTo>
                    <a:pt x="732" y="451"/>
                  </a:lnTo>
                  <a:close/>
                  <a:moveTo>
                    <a:pt x="678" y="0"/>
                  </a:moveTo>
                  <a:cubicBezTo>
                    <a:pt x="616" y="0"/>
                    <a:pt x="553" y="14"/>
                    <a:pt x="500" y="41"/>
                  </a:cubicBezTo>
                  <a:cubicBezTo>
                    <a:pt x="393" y="112"/>
                    <a:pt x="303" y="219"/>
                    <a:pt x="303" y="344"/>
                  </a:cubicBezTo>
                  <a:lnTo>
                    <a:pt x="268" y="611"/>
                  </a:lnTo>
                  <a:cubicBezTo>
                    <a:pt x="268" y="629"/>
                    <a:pt x="268" y="629"/>
                    <a:pt x="268" y="629"/>
                  </a:cubicBezTo>
                  <a:lnTo>
                    <a:pt x="36" y="1129"/>
                  </a:lnTo>
                  <a:cubicBezTo>
                    <a:pt x="0" y="1218"/>
                    <a:pt x="0" y="1343"/>
                    <a:pt x="36" y="1450"/>
                  </a:cubicBezTo>
                  <a:cubicBezTo>
                    <a:pt x="89" y="1539"/>
                    <a:pt x="161" y="1629"/>
                    <a:pt x="268" y="1664"/>
                  </a:cubicBezTo>
                  <a:lnTo>
                    <a:pt x="660" y="1789"/>
                  </a:lnTo>
                  <a:cubicBezTo>
                    <a:pt x="696" y="1807"/>
                    <a:pt x="750" y="1807"/>
                    <a:pt x="785" y="1807"/>
                  </a:cubicBezTo>
                  <a:cubicBezTo>
                    <a:pt x="928" y="1807"/>
                    <a:pt x="1053" y="1736"/>
                    <a:pt x="1124" y="1611"/>
                  </a:cubicBezTo>
                  <a:lnTo>
                    <a:pt x="1570" y="843"/>
                  </a:lnTo>
                  <a:cubicBezTo>
                    <a:pt x="1624" y="754"/>
                    <a:pt x="1642" y="629"/>
                    <a:pt x="1606" y="522"/>
                  </a:cubicBezTo>
                  <a:cubicBezTo>
                    <a:pt x="1570" y="415"/>
                    <a:pt x="1499" y="344"/>
                    <a:pt x="1392" y="290"/>
                  </a:cubicBezTo>
                  <a:lnTo>
                    <a:pt x="857" y="41"/>
                  </a:lnTo>
                  <a:cubicBezTo>
                    <a:pt x="803" y="14"/>
                    <a:pt x="741" y="0"/>
                    <a:pt x="6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39"/>
            <p:cNvSpPr/>
            <p:nvPr/>
          </p:nvSpPr>
          <p:spPr>
            <a:xfrm>
              <a:off x="3438200" y="1819375"/>
              <a:ext cx="19200" cy="18200"/>
            </a:xfrm>
            <a:custGeom>
              <a:avLst/>
              <a:gdLst/>
              <a:ahLst/>
              <a:cxnLst/>
              <a:rect l="l" t="t" r="r" b="b"/>
              <a:pathLst>
                <a:path w="768" h="728" extrusionOk="0">
                  <a:moveTo>
                    <a:pt x="527" y="1"/>
                  </a:moveTo>
                  <a:cubicBezTo>
                    <a:pt x="473" y="1"/>
                    <a:pt x="419" y="23"/>
                    <a:pt x="375" y="68"/>
                  </a:cubicBezTo>
                  <a:lnTo>
                    <a:pt x="72" y="353"/>
                  </a:lnTo>
                  <a:cubicBezTo>
                    <a:pt x="0" y="442"/>
                    <a:pt x="0" y="585"/>
                    <a:pt x="72" y="674"/>
                  </a:cubicBezTo>
                  <a:cubicBezTo>
                    <a:pt x="125" y="710"/>
                    <a:pt x="179" y="728"/>
                    <a:pt x="232" y="728"/>
                  </a:cubicBezTo>
                  <a:cubicBezTo>
                    <a:pt x="286" y="728"/>
                    <a:pt x="339" y="710"/>
                    <a:pt x="393" y="674"/>
                  </a:cubicBezTo>
                  <a:lnTo>
                    <a:pt x="678" y="371"/>
                  </a:lnTo>
                  <a:cubicBezTo>
                    <a:pt x="767" y="282"/>
                    <a:pt x="767" y="157"/>
                    <a:pt x="678" y="68"/>
                  </a:cubicBezTo>
                  <a:cubicBezTo>
                    <a:pt x="634" y="23"/>
                    <a:pt x="580" y="1"/>
                    <a:pt x="5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39"/>
            <p:cNvSpPr/>
            <p:nvPr/>
          </p:nvSpPr>
          <p:spPr>
            <a:xfrm>
              <a:off x="3592525" y="1740875"/>
              <a:ext cx="19650" cy="18650"/>
            </a:xfrm>
            <a:custGeom>
              <a:avLst/>
              <a:gdLst/>
              <a:ahLst/>
              <a:cxnLst/>
              <a:rect l="l" t="t" r="r" b="b"/>
              <a:pathLst>
                <a:path w="786" h="746" extrusionOk="0">
                  <a:moveTo>
                    <a:pt x="538" y="0"/>
                  </a:moveTo>
                  <a:cubicBezTo>
                    <a:pt x="482" y="0"/>
                    <a:pt x="429" y="23"/>
                    <a:pt x="393" y="67"/>
                  </a:cubicBezTo>
                  <a:lnTo>
                    <a:pt x="90" y="371"/>
                  </a:lnTo>
                  <a:cubicBezTo>
                    <a:pt x="1" y="460"/>
                    <a:pt x="1" y="585"/>
                    <a:pt x="90" y="674"/>
                  </a:cubicBezTo>
                  <a:cubicBezTo>
                    <a:pt x="143" y="710"/>
                    <a:pt x="197" y="745"/>
                    <a:pt x="251" y="745"/>
                  </a:cubicBezTo>
                  <a:cubicBezTo>
                    <a:pt x="304" y="745"/>
                    <a:pt x="358" y="710"/>
                    <a:pt x="411" y="674"/>
                  </a:cubicBezTo>
                  <a:lnTo>
                    <a:pt x="697" y="389"/>
                  </a:lnTo>
                  <a:cubicBezTo>
                    <a:pt x="786" y="299"/>
                    <a:pt x="786" y="157"/>
                    <a:pt x="697" y="67"/>
                  </a:cubicBezTo>
                  <a:cubicBezTo>
                    <a:pt x="652" y="23"/>
                    <a:pt x="594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39"/>
            <p:cNvSpPr/>
            <p:nvPr/>
          </p:nvSpPr>
          <p:spPr>
            <a:xfrm>
              <a:off x="3605900" y="1754250"/>
              <a:ext cx="19225" cy="18200"/>
            </a:xfrm>
            <a:custGeom>
              <a:avLst/>
              <a:gdLst/>
              <a:ahLst/>
              <a:cxnLst/>
              <a:rect l="l" t="t" r="r" b="b"/>
              <a:pathLst>
                <a:path w="769" h="728" extrusionOk="0">
                  <a:moveTo>
                    <a:pt x="536" y="1"/>
                  </a:moveTo>
                  <a:cubicBezTo>
                    <a:pt x="478" y="1"/>
                    <a:pt x="420" y="23"/>
                    <a:pt x="376" y="68"/>
                  </a:cubicBezTo>
                  <a:lnTo>
                    <a:pt x="90" y="353"/>
                  </a:lnTo>
                  <a:cubicBezTo>
                    <a:pt x="1" y="442"/>
                    <a:pt x="1" y="585"/>
                    <a:pt x="90" y="674"/>
                  </a:cubicBezTo>
                  <a:cubicBezTo>
                    <a:pt x="126" y="710"/>
                    <a:pt x="179" y="728"/>
                    <a:pt x="251" y="728"/>
                  </a:cubicBezTo>
                  <a:cubicBezTo>
                    <a:pt x="304" y="728"/>
                    <a:pt x="358" y="710"/>
                    <a:pt x="394" y="674"/>
                  </a:cubicBezTo>
                  <a:lnTo>
                    <a:pt x="697" y="371"/>
                  </a:lnTo>
                  <a:cubicBezTo>
                    <a:pt x="768" y="282"/>
                    <a:pt x="768" y="157"/>
                    <a:pt x="697" y="68"/>
                  </a:cubicBezTo>
                  <a:cubicBezTo>
                    <a:pt x="652" y="23"/>
                    <a:pt x="594" y="1"/>
                    <a:pt x="5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39"/>
            <p:cNvSpPr/>
            <p:nvPr/>
          </p:nvSpPr>
          <p:spPr>
            <a:xfrm>
              <a:off x="3478775" y="1774900"/>
              <a:ext cx="73625" cy="75175"/>
            </a:xfrm>
            <a:custGeom>
              <a:avLst/>
              <a:gdLst/>
              <a:ahLst/>
              <a:cxnLst/>
              <a:rect l="l" t="t" r="r" b="b"/>
              <a:pathLst>
                <a:path w="2945" h="3007" extrusionOk="0">
                  <a:moveTo>
                    <a:pt x="1999" y="437"/>
                  </a:moveTo>
                  <a:lnTo>
                    <a:pt x="2445" y="669"/>
                  </a:lnTo>
                  <a:cubicBezTo>
                    <a:pt x="2463" y="687"/>
                    <a:pt x="2481" y="723"/>
                    <a:pt x="2481" y="758"/>
                  </a:cubicBezTo>
                  <a:lnTo>
                    <a:pt x="2392" y="1490"/>
                  </a:lnTo>
                  <a:cubicBezTo>
                    <a:pt x="2392" y="1508"/>
                    <a:pt x="2392" y="1525"/>
                    <a:pt x="2374" y="1525"/>
                  </a:cubicBezTo>
                  <a:lnTo>
                    <a:pt x="1749" y="2221"/>
                  </a:lnTo>
                  <a:cubicBezTo>
                    <a:pt x="1749" y="2239"/>
                    <a:pt x="1732" y="2239"/>
                    <a:pt x="1714" y="2257"/>
                  </a:cubicBezTo>
                  <a:lnTo>
                    <a:pt x="1161" y="2293"/>
                  </a:lnTo>
                  <a:cubicBezTo>
                    <a:pt x="1071" y="2293"/>
                    <a:pt x="1000" y="2328"/>
                    <a:pt x="929" y="2382"/>
                  </a:cubicBezTo>
                  <a:lnTo>
                    <a:pt x="661" y="2560"/>
                  </a:lnTo>
                  <a:cubicBezTo>
                    <a:pt x="646" y="2568"/>
                    <a:pt x="631" y="2572"/>
                    <a:pt x="617" y="2572"/>
                  </a:cubicBezTo>
                  <a:cubicBezTo>
                    <a:pt x="596" y="2572"/>
                    <a:pt x="575" y="2563"/>
                    <a:pt x="554" y="2543"/>
                  </a:cubicBezTo>
                  <a:lnTo>
                    <a:pt x="518" y="2489"/>
                  </a:lnTo>
                  <a:cubicBezTo>
                    <a:pt x="483" y="2471"/>
                    <a:pt x="483" y="2435"/>
                    <a:pt x="500" y="2400"/>
                  </a:cubicBezTo>
                  <a:lnTo>
                    <a:pt x="1892" y="473"/>
                  </a:lnTo>
                  <a:cubicBezTo>
                    <a:pt x="1910" y="455"/>
                    <a:pt x="1928" y="437"/>
                    <a:pt x="1964" y="437"/>
                  </a:cubicBezTo>
                  <a:close/>
                  <a:moveTo>
                    <a:pt x="1953" y="0"/>
                  </a:moveTo>
                  <a:cubicBezTo>
                    <a:pt x="1796" y="0"/>
                    <a:pt x="1647" y="75"/>
                    <a:pt x="1553" y="205"/>
                  </a:cubicBezTo>
                  <a:lnTo>
                    <a:pt x="144" y="2132"/>
                  </a:lnTo>
                  <a:cubicBezTo>
                    <a:pt x="1" y="2346"/>
                    <a:pt x="19" y="2632"/>
                    <a:pt x="197" y="2810"/>
                  </a:cubicBezTo>
                  <a:lnTo>
                    <a:pt x="251" y="2846"/>
                  </a:lnTo>
                  <a:cubicBezTo>
                    <a:pt x="358" y="2953"/>
                    <a:pt x="483" y="3006"/>
                    <a:pt x="607" y="3006"/>
                  </a:cubicBezTo>
                  <a:cubicBezTo>
                    <a:pt x="715" y="3006"/>
                    <a:pt x="804" y="2971"/>
                    <a:pt x="893" y="2917"/>
                  </a:cubicBezTo>
                  <a:lnTo>
                    <a:pt x="1161" y="2739"/>
                  </a:lnTo>
                  <a:cubicBezTo>
                    <a:pt x="1178" y="2739"/>
                    <a:pt x="1178" y="2721"/>
                    <a:pt x="1196" y="2721"/>
                  </a:cubicBezTo>
                  <a:lnTo>
                    <a:pt x="1749" y="2685"/>
                  </a:lnTo>
                  <a:cubicBezTo>
                    <a:pt x="1874" y="2667"/>
                    <a:pt x="1999" y="2614"/>
                    <a:pt x="2088" y="2507"/>
                  </a:cubicBezTo>
                  <a:lnTo>
                    <a:pt x="2713" y="1829"/>
                  </a:lnTo>
                  <a:cubicBezTo>
                    <a:pt x="2784" y="1740"/>
                    <a:pt x="2820" y="1650"/>
                    <a:pt x="2838" y="1543"/>
                  </a:cubicBezTo>
                  <a:lnTo>
                    <a:pt x="2909" y="794"/>
                  </a:lnTo>
                  <a:cubicBezTo>
                    <a:pt x="2945" y="598"/>
                    <a:pt x="2838" y="384"/>
                    <a:pt x="2642" y="294"/>
                  </a:cubicBezTo>
                  <a:lnTo>
                    <a:pt x="2195" y="62"/>
                  </a:lnTo>
                  <a:cubicBezTo>
                    <a:pt x="2117" y="20"/>
                    <a:pt x="2034" y="0"/>
                    <a:pt x="19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3" name="Google Shape;1043;p139"/>
          <p:cNvSpPr/>
          <p:nvPr/>
        </p:nvSpPr>
        <p:spPr>
          <a:xfrm>
            <a:off x="2725000" y="4045163"/>
            <a:ext cx="372500" cy="372475"/>
          </a:xfrm>
          <a:custGeom>
            <a:avLst/>
            <a:gdLst/>
            <a:ahLst/>
            <a:cxnLst/>
            <a:rect l="l" t="t" r="r" b="b"/>
            <a:pathLst>
              <a:path w="14900" h="14899" extrusionOk="0">
                <a:moveTo>
                  <a:pt x="3837" y="428"/>
                </a:moveTo>
                <a:cubicBezTo>
                  <a:pt x="4033" y="428"/>
                  <a:pt x="4194" y="589"/>
                  <a:pt x="4194" y="803"/>
                </a:cubicBezTo>
                <a:lnTo>
                  <a:pt x="4194" y="1999"/>
                </a:lnTo>
                <a:cubicBezTo>
                  <a:pt x="4194" y="2213"/>
                  <a:pt x="4033" y="2373"/>
                  <a:pt x="3837" y="2373"/>
                </a:cubicBezTo>
                <a:lnTo>
                  <a:pt x="2338" y="2373"/>
                </a:lnTo>
                <a:lnTo>
                  <a:pt x="2338" y="1392"/>
                </a:lnTo>
                <a:cubicBezTo>
                  <a:pt x="2338" y="857"/>
                  <a:pt x="2766" y="428"/>
                  <a:pt x="3302" y="428"/>
                </a:cubicBezTo>
                <a:close/>
                <a:moveTo>
                  <a:pt x="4943" y="1017"/>
                </a:moveTo>
                <a:cubicBezTo>
                  <a:pt x="5157" y="1017"/>
                  <a:pt x="5318" y="1178"/>
                  <a:pt x="5318" y="1392"/>
                </a:cubicBezTo>
                <a:lnTo>
                  <a:pt x="5318" y="2373"/>
                </a:lnTo>
                <a:lnTo>
                  <a:pt x="5014" y="2373"/>
                </a:lnTo>
                <a:cubicBezTo>
                  <a:pt x="4800" y="2373"/>
                  <a:pt x="4640" y="2213"/>
                  <a:pt x="4640" y="1999"/>
                </a:cubicBezTo>
                <a:lnTo>
                  <a:pt x="4640" y="1017"/>
                </a:lnTo>
                <a:close/>
                <a:moveTo>
                  <a:pt x="11063" y="428"/>
                </a:moveTo>
                <a:cubicBezTo>
                  <a:pt x="12312" y="428"/>
                  <a:pt x="13311" y="1445"/>
                  <a:pt x="13311" y="2677"/>
                </a:cubicBezTo>
                <a:lnTo>
                  <a:pt x="13311" y="2801"/>
                </a:lnTo>
                <a:cubicBezTo>
                  <a:pt x="13276" y="2801"/>
                  <a:pt x="13222" y="2784"/>
                  <a:pt x="13186" y="2784"/>
                </a:cubicBezTo>
                <a:lnTo>
                  <a:pt x="11652" y="2784"/>
                </a:lnTo>
                <a:cubicBezTo>
                  <a:pt x="11438" y="2784"/>
                  <a:pt x="11277" y="2623"/>
                  <a:pt x="11277" y="2409"/>
                </a:cubicBezTo>
                <a:cubicBezTo>
                  <a:pt x="11277" y="2302"/>
                  <a:pt x="11188" y="2195"/>
                  <a:pt x="11063" y="2195"/>
                </a:cubicBezTo>
                <a:cubicBezTo>
                  <a:pt x="10938" y="2195"/>
                  <a:pt x="10849" y="2302"/>
                  <a:pt x="10849" y="2409"/>
                </a:cubicBezTo>
                <a:cubicBezTo>
                  <a:pt x="10849" y="2623"/>
                  <a:pt x="10671" y="2784"/>
                  <a:pt x="10474" y="2784"/>
                </a:cubicBezTo>
                <a:lnTo>
                  <a:pt x="8940" y="2784"/>
                </a:lnTo>
                <a:cubicBezTo>
                  <a:pt x="8904" y="2784"/>
                  <a:pt x="8851" y="2801"/>
                  <a:pt x="8815" y="2801"/>
                </a:cubicBezTo>
                <a:lnTo>
                  <a:pt x="8815" y="2677"/>
                </a:lnTo>
                <a:cubicBezTo>
                  <a:pt x="8815" y="1445"/>
                  <a:pt x="9814" y="428"/>
                  <a:pt x="11063" y="428"/>
                </a:cubicBezTo>
                <a:close/>
                <a:moveTo>
                  <a:pt x="1910" y="2819"/>
                </a:moveTo>
                <a:lnTo>
                  <a:pt x="1910" y="3372"/>
                </a:lnTo>
                <a:lnTo>
                  <a:pt x="1714" y="3372"/>
                </a:lnTo>
                <a:cubicBezTo>
                  <a:pt x="1642" y="3372"/>
                  <a:pt x="1571" y="3319"/>
                  <a:pt x="1571" y="3248"/>
                </a:cubicBezTo>
                <a:lnTo>
                  <a:pt x="1571" y="2944"/>
                </a:lnTo>
                <a:cubicBezTo>
                  <a:pt x="1571" y="2873"/>
                  <a:pt x="1642" y="2819"/>
                  <a:pt x="1714" y="2819"/>
                </a:cubicBezTo>
                <a:close/>
                <a:moveTo>
                  <a:pt x="5942" y="2819"/>
                </a:moveTo>
                <a:cubicBezTo>
                  <a:pt x="6014" y="2819"/>
                  <a:pt x="6085" y="2873"/>
                  <a:pt x="6085" y="2944"/>
                </a:cubicBezTo>
                <a:lnTo>
                  <a:pt x="6085" y="3248"/>
                </a:lnTo>
                <a:cubicBezTo>
                  <a:pt x="6085" y="3319"/>
                  <a:pt x="6014" y="3372"/>
                  <a:pt x="5942" y="3372"/>
                </a:cubicBezTo>
                <a:lnTo>
                  <a:pt x="5746" y="3372"/>
                </a:lnTo>
                <a:lnTo>
                  <a:pt x="5746" y="2819"/>
                </a:lnTo>
                <a:close/>
                <a:moveTo>
                  <a:pt x="9136" y="3230"/>
                </a:moveTo>
                <a:lnTo>
                  <a:pt x="9136" y="3783"/>
                </a:lnTo>
                <a:lnTo>
                  <a:pt x="8940" y="3783"/>
                </a:lnTo>
                <a:cubicBezTo>
                  <a:pt x="8868" y="3783"/>
                  <a:pt x="8815" y="3729"/>
                  <a:pt x="8815" y="3658"/>
                </a:cubicBezTo>
                <a:lnTo>
                  <a:pt x="8815" y="3355"/>
                </a:lnTo>
                <a:cubicBezTo>
                  <a:pt x="8815" y="3283"/>
                  <a:pt x="8868" y="3230"/>
                  <a:pt x="8940" y="3230"/>
                </a:cubicBezTo>
                <a:close/>
                <a:moveTo>
                  <a:pt x="13186" y="3230"/>
                </a:moveTo>
                <a:cubicBezTo>
                  <a:pt x="13258" y="3230"/>
                  <a:pt x="13311" y="3283"/>
                  <a:pt x="13311" y="3355"/>
                </a:cubicBezTo>
                <a:lnTo>
                  <a:pt x="13311" y="3658"/>
                </a:lnTo>
                <a:cubicBezTo>
                  <a:pt x="13311" y="3729"/>
                  <a:pt x="13258" y="3783"/>
                  <a:pt x="13186" y="3783"/>
                </a:cubicBezTo>
                <a:lnTo>
                  <a:pt x="12990" y="3783"/>
                </a:lnTo>
                <a:lnTo>
                  <a:pt x="12990" y="3230"/>
                </a:lnTo>
                <a:close/>
                <a:moveTo>
                  <a:pt x="4426" y="2552"/>
                </a:moveTo>
                <a:cubicBezTo>
                  <a:pt x="4568" y="2712"/>
                  <a:pt x="4782" y="2819"/>
                  <a:pt x="5014" y="2819"/>
                </a:cubicBezTo>
                <a:lnTo>
                  <a:pt x="5318" y="2819"/>
                </a:lnTo>
                <a:lnTo>
                  <a:pt x="5318" y="3711"/>
                </a:lnTo>
                <a:cubicBezTo>
                  <a:pt x="5318" y="4532"/>
                  <a:pt x="4658" y="5192"/>
                  <a:pt x="3837" y="5192"/>
                </a:cubicBezTo>
                <a:cubicBezTo>
                  <a:pt x="3016" y="5192"/>
                  <a:pt x="2338" y="4532"/>
                  <a:pt x="2338" y="3711"/>
                </a:cubicBezTo>
                <a:lnTo>
                  <a:pt x="2338" y="2819"/>
                </a:lnTo>
                <a:lnTo>
                  <a:pt x="3837" y="2819"/>
                </a:lnTo>
                <a:cubicBezTo>
                  <a:pt x="4069" y="2819"/>
                  <a:pt x="4265" y="2712"/>
                  <a:pt x="4426" y="2552"/>
                </a:cubicBezTo>
                <a:close/>
                <a:moveTo>
                  <a:pt x="11063" y="2962"/>
                </a:moveTo>
                <a:cubicBezTo>
                  <a:pt x="11206" y="3123"/>
                  <a:pt x="11420" y="3230"/>
                  <a:pt x="11652" y="3230"/>
                </a:cubicBezTo>
                <a:lnTo>
                  <a:pt x="12544" y="3230"/>
                </a:lnTo>
                <a:lnTo>
                  <a:pt x="12544" y="4086"/>
                </a:lnTo>
                <a:cubicBezTo>
                  <a:pt x="12544" y="4907"/>
                  <a:pt x="11884" y="5585"/>
                  <a:pt x="11063" y="5585"/>
                </a:cubicBezTo>
                <a:cubicBezTo>
                  <a:pt x="10242" y="5585"/>
                  <a:pt x="9582" y="4907"/>
                  <a:pt x="9582" y="4086"/>
                </a:cubicBezTo>
                <a:lnTo>
                  <a:pt x="9582" y="3230"/>
                </a:lnTo>
                <a:lnTo>
                  <a:pt x="10474" y="3230"/>
                </a:lnTo>
                <a:cubicBezTo>
                  <a:pt x="10706" y="3230"/>
                  <a:pt x="10920" y="3123"/>
                  <a:pt x="11063" y="2962"/>
                </a:cubicBezTo>
                <a:close/>
                <a:moveTo>
                  <a:pt x="4372" y="5549"/>
                </a:moveTo>
                <a:lnTo>
                  <a:pt x="4372" y="6156"/>
                </a:lnTo>
                <a:cubicBezTo>
                  <a:pt x="4372" y="6459"/>
                  <a:pt x="4122" y="6691"/>
                  <a:pt x="3837" y="6691"/>
                </a:cubicBezTo>
                <a:cubicBezTo>
                  <a:pt x="3534" y="6691"/>
                  <a:pt x="3284" y="6459"/>
                  <a:pt x="3284" y="6156"/>
                </a:cubicBezTo>
                <a:lnTo>
                  <a:pt x="3284" y="5549"/>
                </a:lnTo>
                <a:cubicBezTo>
                  <a:pt x="3462" y="5603"/>
                  <a:pt x="3641" y="5638"/>
                  <a:pt x="3837" y="5638"/>
                </a:cubicBezTo>
                <a:cubicBezTo>
                  <a:pt x="4015" y="5638"/>
                  <a:pt x="4194" y="5603"/>
                  <a:pt x="4372" y="5549"/>
                </a:cubicBezTo>
                <a:close/>
                <a:moveTo>
                  <a:pt x="8815" y="4211"/>
                </a:moveTo>
                <a:cubicBezTo>
                  <a:pt x="8851" y="4211"/>
                  <a:pt x="8904" y="4229"/>
                  <a:pt x="8940" y="4229"/>
                </a:cubicBezTo>
                <a:lnTo>
                  <a:pt x="9136" y="4229"/>
                </a:lnTo>
                <a:cubicBezTo>
                  <a:pt x="9190" y="4871"/>
                  <a:pt x="9546" y="5424"/>
                  <a:pt x="10082" y="5745"/>
                </a:cubicBezTo>
                <a:lnTo>
                  <a:pt x="10082" y="6370"/>
                </a:lnTo>
                <a:lnTo>
                  <a:pt x="8815" y="6709"/>
                </a:lnTo>
                <a:lnTo>
                  <a:pt x="8815" y="4211"/>
                </a:lnTo>
                <a:close/>
                <a:moveTo>
                  <a:pt x="13311" y="4211"/>
                </a:moveTo>
                <a:lnTo>
                  <a:pt x="13311" y="6709"/>
                </a:lnTo>
                <a:lnTo>
                  <a:pt x="12044" y="6370"/>
                </a:lnTo>
                <a:lnTo>
                  <a:pt x="12044" y="5745"/>
                </a:lnTo>
                <a:cubicBezTo>
                  <a:pt x="12580" y="5424"/>
                  <a:pt x="12937" y="4871"/>
                  <a:pt x="12972" y="4229"/>
                </a:cubicBezTo>
                <a:lnTo>
                  <a:pt x="13186" y="4229"/>
                </a:lnTo>
                <a:cubicBezTo>
                  <a:pt x="13222" y="4229"/>
                  <a:pt x="13276" y="4211"/>
                  <a:pt x="13311" y="4211"/>
                </a:cubicBezTo>
                <a:close/>
                <a:moveTo>
                  <a:pt x="11616" y="5942"/>
                </a:moveTo>
                <a:lnTo>
                  <a:pt x="11616" y="6531"/>
                </a:lnTo>
                <a:cubicBezTo>
                  <a:pt x="11616" y="6834"/>
                  <a:pt x="11366" y="7084"/>
                  <a:pt x="11063" y="7084"/>
                </a:cubicBezTo>
                <a:cubicBezTo>
                  <a:pt x="10760" y="7084"/>
                  <a:pt x="10510" y="6834"/>
                  <a:pt x="10510" y="6531"/>
                </a:cubicBezTo>
                <a:lnTo>
                  <a:pt x="10510" y="5942"/>
                </a:lnTo>
                <a:cubicBezTo>
                  <a:pt x="10688" y="5995"/>
                  <a:pt x="10867" y="6013"/>
                  <a:pt x="11063" y="6013"/>
                </a:cubicBezTo>
                <a:cubicBezTo>
                  <a:pt x="11259" y="6013"/>
                  <a:pt x="11438" y="5995"/>
                  <a:pt x="11616" y="5942"/>
                </a:cubicBezTo>
                <a:close/>
                <a:moveTo>
                  <a:pt x="4765" y="6423"/>
                </a:moveTo>
                <a:lnTo>
                  <a:pt x="5211" y="6548"/>
                </a:lnTo>
                <a:cubicBezTo>
                  <a:pt x="5032" y="7137"/>
                  <a:pt x="4479" y="7583"/>
                  <a:pt x="3837" y="7583"/>
                </a:cubicBezTo>
                <a:cubicBezTo>
                  <a:pt x="3195" y="7583"/>
                  <a:pt x="2624" y="7137"/>
                  <a:pt x="2463" y="6548"/>
                </a:cubicBezTo>
                <a:lnTo>
                  <a:pt x="2891" y="6423"/>
                </a:lnTo>
                <a:cubicBezTo>
                  <a:pt x="2998" y="6834"/>
                  <a:pt x="3391" y="7137"/>
                  <a:pt x="3837" y="7137"/>
                </a:cubicBezTo>
                <a:cubicBezTo>
                  <a:pt x="4283" y="7137"/>
                  <a:pt x="4658" y="6834"/>
                  <a:pt x="4765" y="6423"/>
                </a:cubicBezTo>
                <a:close/>
                <a:moveTo>
                  <a:pt x="12009" y="6816"/>
                </a:moveTo>
                <a:lnTo>
                  <a:pt x="12437" y="6923"/>
                </a:lnTo>
                <a:cubicBezTo>
                  <a:pt x="12259" y="7530"/>
                  <a:pt x="11705" y="7958"/>
                  <a:pt x="11063" y="7958"/>
                </a:cubicBezTo>
                <a:cubicBezTo>
                  <a:pt x="10421" y="7958"/>
                  <a:pt x="9868" y="7530"/>
                  <a:pt x="9689" y="6923"/>
                </a:cubicBezTo>
                <a:lnTo>
                  <a:pt x="10117" y="6816"/>
                </a:lnTo>
                <a:cubicBezTo>
                  <a:pt x="10242" y="7209"/>
                  <a:pt x="10617" y="7512"/>
                  <a:pt x="11063" y="7512"/>
                </a:cubicBezTo>
                <a:cubicBezTo>
                  <a:pt x="11509" y="7512"/>
                  <a:pt x="11884" y="7209"/>
                  <a:pt x="12009" y="6816"/>
                </a:cubicBezTo>
                <a:close/>
                <a:moveTo>
                  <a:pt x="6210" y="8886"/>
                </a:moveTo>
                <a:lnTo>
                  <a:pt x="6210" y="8886"/>
                </a:lnTo>
                <a:cubicBezTo>
                  <a:pt x="6139" y="8975"/>
                  <a:pt x="6067" y="9082"/>
                  <a:pt x="6014" y="9207"/>
                </a:cubicBezTo>
                <a:cubicBezTo>
                  <a:pt x="5960" y="9278"/>
                  <a:pt x="5924" y="9368"/>
                  <a:pt x="5889" y="9457"/>
                </a:cubicBezTo>
                <a:lnTo>
                  <a:pt x="5407" y="9457"/>
                </a:lnTo>
                <a:cubicBezTo>
                  <a:pt x="5639" y="9225"/>
                  <a:pt x="5907" y="9029"/>
                  <a:pt x="6210" y="8886"/>
                </a:cubicBezTo>
                <a:close/>
                <a:moveTo>
                  <a:pt x="7227" y="8636"/>
                </a:moveTo>
                <a:lnTo>
                  <a:pt x="7227" y="9457"/>
                </a:lnTo>
                <a:lnTo>
                  <a:pt x="6370" y="9457"/>
                </a:lnTo>
                <a:cubicBezTo>
                  <a:pt x="6602" y="9029"/>
                  <a:pt x="6906" y="8743"/>
                  <a:pt x="7227" y="8636"/>
                </a:cubicBezTo>
                <a:close/>
                <a:moveTo>
                  <a:pt x="7673" y="8636"/>
                </a:moveTo>
                <a:cubicBezTo>
                  <a:pt x="7994" y="8743"/>
                  <a:pt x="8297" y="9029"/>
                  <a:pt x="8529" y="9457"/>
                </a:cubicBezTo>
                <a:lnTo>
                  <a:pt x="7673" y="9457"/>
                </a:lnTo>
                <a:lnTo>
                  <a:pt x="7673" y="8636"/>
                </a:lnTo>
                <a:close/>
                <a:moveTo>
                  <a:pt x="8672" y="8886"/>
                </a:moveTo>
                <a:lnTo>
                  <a:pt x="8672" y="8886"/>
                </a:lnTo>
                <a:cubicBezTo>
                  <a:pt x="8976" y="9029"/>
                  <a:pt x="9261" y="9225"/>
                  <a:pt x="9493" y="9457"/>
                </a:cubicBezTo>
                <a:lnTo>
                  <a:pt x="9011" y="9457"/>
                </a:lnTo>
                <a:cubicBezTo>
                  <a:pt x="8976" y="9368"/>
                  <a:pt x="8940" y="9278"/>
                  <a:pt x="8886" y="9207"/>
                </a:cubicBezTo>
                <a:cubicBezTo>
                  <a:pt x="8815" y="9082"/>
                  <a:pt x="8744" y="8975"/>
                  <a:pt x="8672" y="8886"/>
                </a:cubicBezTo>
                <a:close/>
                <a:moveTo>
                  <a:pt x="5710" y="9885"/>
                </a:moveTo>
                <a:cubicBezTo>
                  <a:pt x="5568" y="10331"/>
                  <a:pt x="5478" y="10813"/>
                  <a:pt x="5461" y="11312"/>
                </a:cubicBezTo>
                <a:lnTo>
                  <a:pt x="4533" y="11312"/>
                </a:lnTo>
                <a:cubicBezTo>
                  <a:pt x="4568" y="10795"/>
                  <a:pt x="4747" y="10295"/>
                  <a:pt x="5032" y="9885"/>
                </a:cubicBezTo>
                <a:close/>
                <a:moveTo>
                  <a:pt x="7227" y="9885"/>
                </a:moveTo>
                <a:lnTo>
                  <a:pt x="7227" y="11312"/>
                </a:lnTo>
                <a:lnTo>
                  <a:pt x="5907" y="11312"/>
                </a:lnTo>
                <a:cubicBezTo>
                  <a:pt x="5924" y="10795"/>
                  <a:pt x="6014" y="10295"/>
                  <a:pt x="6174" y="9885"/>
                </a:cubicBezTo>
                <a:close/>
                <a:moveTo>
                  <a:pt x="8726" y="9885"/>
                </a:moveTo>
                <a:cubicBezTo>
                  <a:pt x="8868" y="10295"/>
                  <a:pt x="8976" y="10795"/>
                  <a:pt x="8993" y="11312"/>
                </a:cubicBezTo>
                <a:lnTo>
                  <a:pt x="7673" y="11312"/>
                </a:lnTo>
                <a:lnTo>
                  <a:pt x="7673" y="9885"/>
                </a:lnTo>
                <a:close/>
                <a:moveTo>
                  <a:pt x="9868" y="9885"/>
                </a:moveTo>
                <a:cubicBezTo>
                  <a:pt x="10135" y="10295"/>
                  <a:pt x="10314" y="10795"/>
                  <a:pt x="10367" y="11312"/>
                </a:cubicBezTo>
                <a:lnTo>
                  <a:pt x="9422" y="11312"/>
                </a:lnTo>
                <a:cubicBezTo>
                  <a:pt x="9404" y="10813"/>
                  <a:pt x="9332" y="10331"/>
                  <a:pt x="9190" y="9885"/>
                </a:cubicBezTo>
                <a:close/>
                <a:moveTo>
                  <a:pt x="5461" y="11758"/>
                </a:moveTo>
                <a:cubicBezTo>
                  <a:pt x="5478" y="12258"/>
                  <a:pt x="5568" y="12758"/>
                  <a:pt x="5710" y="13186"/>
                </a:cubicBezTo>
                <a:lnTo>
                  <a:pt x="5032" y="13186"/>
                </a:lnTo>
                <a:cubicBezTo>
                  <a:pt x="4747" y="12775"/>
                  <a:pt x="4568" y="12276"/>
                  <a:pt x="4533" y="11758"/>
                </a:cubicBezTo>
                <a:close/>
                <a:moveTo>
                  <a:pt x="7227" y="11758"/>
                </a:moveTo>
                <a:lnTo>
                  <a:pt x="7227" y="13186"/>
                </a:lnTo>
                <a:lnTo>
                  <a:pt x="6174" y="13186"/>
                </a:lnTo>
                <a:cubicBezTo>
                  <a:pt x="6014" y="12775"/>
                  <a:pt x="5924" y="12276"/>
                  <a:pt x="5907" y="11758"/>
                </a:cubicBezTo>
                <a:close/>
                <a:moveTo>
                  <a:pt x="8993" y="11758"/>
                </a:moveTo>
                <a:cubicBezTo>
                  <a:pt x="8976" y="12276"/>
                  <a:pt x="8868" y="12775"/>
                  <a:pt x="8726" y="13186"/>
                </a:cubicBezTo>
                <a:lnTo>
                  <a:pt x="7673" y="13186"/>
                </a:lnTo>
                <a:lnTo>
                  <a:pt x="7673" y="11758"/>
                </a:lnTo>
                <a:close/>
                <a:moveTo>
                  <a:pt x="10367" y="11758"/>
                </a:moveTo>
                <a:cubicBezTo>
                  <a:pt x="10314" y="12276"/>
                  <a:pt x="10135" y="12775"/>
                  <a:pt x="9868" y="13186"/>
                </a:cubicBezTo>
                <a:lnTo>
                  <a:pt x="9190" y="13186"/>
                </a:lnTo>
                <a:cubicBezTo>
                  <a:pt x="9332" y="12758"/>
                  <a:pt x="9404" y="12258"/>
                  <a:pt x="9422" y="11758"/>
                </a:cubicBezTo>
                <a:close/>
                <a:moveTo>
                  <a:pt x="5889" y="13614"/>
                </a:moveTo>
                <a:cubicBezTo>
                  <a:pt x="5924" y="13703"/>
                  <a:pt x="5960" y="13792"/>
                  <a:pt x="6014" y="13864"/>
                </a:cubicBezTo>
                <a:cubicBezTo>
                  <a:pt x="6067" y="13989"/>
                  <a:pt x="6139" y="14096"/>
                  <a:pt x="6210" y="14185"/>
                </a:cubicBezTo>
                <a:cubicBezTo>
                  <a:pt x="5907" y="14042"/>
                  <a:pt x="5639" y="13846"/>
                  <a:pt x="5407" y="13614"/>
                </a:cubicBezTo>
                <a:close/>
                <a:moveTo>
                  <a:pt x="9493" y="13614"/>
                </a:moveTo>
                <a:cubicBezTo>
                  <a:pt x="9261" y="13846"/>
                  <a:pt x="8976" y="14042"/>
                  <a:pt x="8672" y="14185"/>
                </a:cubicBezTo>
                <a:cubicBezTo>
                  <a:pt x="8744" y="14096"/>
                  <a:pt x="8815" y="13989"/>
                  <a:pt x="8886" y="13864"/>
                </a:cubicBezTo>
                <a:cubicBezTo>
                  <a:pt x="8940" y="13792"/>
                  <a:pt x="8976" y="13703"/>
                  <a:pt x="9011" y="13614"/>
                </a:cubicBezTo>
                <a:close/>
                <a:moveTo>
                  <a:pt x="7227" y="13614"/>
                </a:moveTo>
                <a:lnTo>
                  <a:pt x="7227" y="14435"/>
                </a:lnTo>
                <a:cubicBezTo>
                  <a:pt x="6906" y="14346"/>
                  <a:pt x="6602" y="14042"/>
                  <a:pt x="6370" y="13614"/>
                </a:cubicBezTo>
                <a:close/>
                <a:moveTo>
                  <a:pt x="8529" y="13614"/>
                </a:moveTo>
                <a:cubicBezTo>
                  <a:pt x="8297" y="14042"/>
                  <a:pt x="7994" y="14346"/>
                  <a:pt x="7673" y="14435"/>
                </a:cubicBezTo>
                <a:lnTo>
                  <a:pt x="7673" y="13614"/>
                </a:lnTo>
                <a:close/>
                <a:moveTo>
                  <a:pt x="3302" y="0"/>
                </a:moveTo>
                <a:cubicBezTo>
                  <a:pt x="2534" y="0"/>
                  <a:pt x="1910" y="625"/>
                  <a:pt x="1910" y="1392"/>
                </a:cubicBezTo>
                <a:lnTo>
                  <a:pt x="1910" y="2373"/>
                </a:lnTo>
                <a:lnTo>
                  <a:pt x="1714" y="2373"/>
                </a:lnTo>
                <a:cubicBezTo>
                  <a:pt x="1392" y="2373"/>
                  <a:pt x="1143" y="2623"/>
                  <a:pt x="1143" y="2944"/>
                </a:cubicBezTo>
                <a:lnTo>
                  <a:pt x="1143" y="3248"/>
                </a:lnTo>
                <a:cubicBezTo>
                  <a:pt x="1143" y="3551"/>
                  <a:pt x="1392" y="3818"/>
                  <a:pt x="1714" y="3818"/>
                </a:cubicBezTo>
                <a:lnTo>
                  <a:pt x="1910" y="3818"/>
                </a:lnTo>
                <a:cubicBezTo>
                  <a:pt x="1946" y="4479"/>
                  <a:pt x="2302" y="5050"/>
                  <a:pt x="2855" y="5371"/>
                </a:cubicBezTo>
                <a:lnTo>
                  <a:pt x="2855" y="5977"/>
                </a:lnTo>
                <a:lnTo>
                  <a:pt x="1250" y="6406"/>
                </a:lnTo>
                <a:cubicBezTo>
                  <a:pt x="518" y="6602"/>
                  <a:pt x="1" y="7280"/>
                  <a:pt x="1" y="8047"/>
                </a:cubicBezTo>
                <a:lnTo>
                  <a:pt x="1" y="9403"/>
                </a:lnTo>
                <a:cubicBezTo>
                  <a:pt x="1" y="9528"/>
                  <a:pt x="90" y="9617"/>
                  <a:pt x="215" y="9617"/>
                </a:cubicBezTo>
                <a:cubicBezTo>
                  <a:pt x="340" y="9617"/>
                  <a:pt x="429" y="9528"/>
                  <a:pt x="429" y="9403"/>
                </a:cubicBezTo>
                <a:lnTo>
                  <a:pt x="429" y="8047"/>
                </a:lnTo>
                <a:cubicBezTo>
                  <a:pt x="429" y="7476"/>
                  <a:pt x="821" y="6977"/>
                  <a:pt x="1357" y="6834"/>
                </a:cubicBezTo>
                <a:lnTo>
                  <a:pt x="2035" y="6655"/>
                </a:lnTo>
                <a:cubicBezTo>
                  <a:pt x="2249" y="7441"/>
                  <a:pt x="2980" y="8011"/>
                  <a:pt x="3837" y="8011"/>
                </a:cubicBezTo>
                <a:cubicBezTo>
                  <a:pt x="4675" y="8011"/>
                  <a:pt x="5407" y="7441"/>
                  <a:pt x="5621" y="6655"/>
                </a:cubicBezTo>
                <a:lnTo>
                  <a:pt x="6299" y="6834"/>
                </a:lnTo>
                <a:cubicBezTo>
                  <a:pt x="6852" y="6977"/>
                  <a:pt x="7227" y="7476"/>
                  <a:pt x="7227" y="8047"/>
                </a:cubicBezTo>
                <a:lnTo>
                  <a:pt x="7227" y="8190"/>
                </a:lnTo>
                <a:cubicBezTo>
                  <a:pt x="5800" y="8279"/>
                  <a:pt x="4604" y="9278"/>
                  <a:pt x="4212" y="10617"/>
                </a:cubicBezTo>
                <a:lnTo>
                  <a:pt x="1981" y="10617"/>
                </a:lnTo>
                <a:lnTo>
                  <a:pt x="1981" y="9938"/>
                </a:lnTo>
                <a:cubicBezTo>
                  <a:pt x="1981" y="9831"/>
                  <a:pt x="1892" y="9724"/>
                  <a:pt x="1767" y="9724"/>
                </a:cubicBezTo>
                <a:cubicBezTo>
                  <a:pt x="1642" y="9724"/>
                  <a:pt x="1553" y="9831"/>
                  <a:pt x="1553" y="9938"/>
                </a:cubicBezTo>
                <a:lnTo>
                  <a:pt x="1553" y="10617"/>
                </a:lnTo>
                <a:lnTo>
                  <a:pt x="429" y="10617"/>
                </a:lnTo>
                <a:lnTo>
                  <a:pt x="429" y="10420"/>
                </a:lnTo>
                <a:cubicBezTo>
                  <a:pt x="429" y="10313"/>
                  <a:pt x="340" y="10206"/>
                  <a:pt x="215" y="10206"/>
                </a:cubicBezTo>
                <a:cubicBezTo>
                  <a:pt x="90" y="10206"/>
                  <a:pt x="1" y="10313"/>
                  <a:pt x="1" y="10420"/>
                </a:cubicBezTo>
                <a:lnTo>
                  <a:pt x="1" y="10831"/>
                </a:lnTo>
                <a:cubicBezTo>
                  <a:pt x="1" y="10956"/>
                  <a:pt x="90" y="11045"/>
                  <a:pt x="215" y="11045"/>
                </a:cubicBezTo>
                <a:lnTo>
                  <a:pt x="4122" y="11045"/>
                </a:lnTo>
                <a:cubicBezTo>
                  <a:pt x="4104" y="11205"/>
                  <a:pt x="4087" y="11366"/>
                  <a:pt x="4087" y="11544"/>
                </a:cubicBezTo>
                <a:cubicBezTo>
                  <a:pt x="4087" y="13382"/>
                  <a:pt x="5585" y="14899"/>
                  <a:pt x="7441" y="14899"/>
                </a:cubicBezTo>
                <a:cubicBezTo>
                  <a:pt x="9297" y="14899"/>
                  <a:pt x="10813" y="13382"/>
                  <a:pt x="10813" y="11544"/>
                </a:cubicBezTo>
                <a:cubicBezTo>
                  <a:pt x="10813" y="11366"/>
                  <a:pt x="10795" y="11205"/>
                  <a:pt x="10778" y="11045"/>
                </a:cubicBezTo>
                <a:lnTo>
                  <a:pt x="14685" y="11045"/>
                </a:lnTo>
                <a:cubicBezTo>
                  <a:pt x="14792" y="11045"/>
                  <a:pt x="14899" y="10956"/>
                  <a:pt x="14899" y="10831"/>
                </a:cubicBezTo>
                <a:lnTo>
                  <a:pt x="14899" y="10420"/>
                </a:lnTo>
                <a:cubicBezTo>
                  <a:pt x="14899" y="10313"/>
                  <a:pt x="14792" y="10206"/>
                  <a:pt x="14685" y="10206"/>
                </a:cubicBezTo>
                <a:cubicBezTo>
                  <a:pt x="14560" y="10206"/>
                  <a:pt x="14453" y="10313"/>
                  <a:pt x="14453" y="10420"/>
                </a:cubicBezTo>
                <a:lnTo>
                  <a:pt x="14453" y="10617"/>
                </a:lnTo>
                <a:lnTo>
                  <a:pt x="13347" y="10617"/>
                </a:lnTo>
                <a:lnTo>
                  <a:pt x="13347" y="9938"/>
                </a:lnTo>
                <a:cubicBezTo>
                  <a:pt x="13347" y="9831"/>
                  <a:pt x="13240" y="9724"/>
                  <a:pt x="13115" y="9724"/>
                </a:cubicBezTo>
                <a:cubicBezTo>
                  <a:pt x="13008" y="9724"/>
                  <a:pt x="12901" y="9831"/>
                  <a:pt x="12901" y="9938"/>
                </a:cubicBezTo>
                <a:lnTo>
                  <a:pt x="12901" y="10617"/>
                </a:lnTo>
                <a:lnTo>
                  <a:pt x="10671" y="10617"/>
                </a:lnTo>
                <a:cubicBezTo>
                  <a:pt x="10296" y="9278"/>
                  <a:pt x="9118" y="8279"/>
                  <a:pt x="7691" y="8190"/>
                </a:cubicBezTo>
                <a:cubicBezTo>
                  <a:pt x="7780" y="7726"/>
                  <a:pt x="8119" y="7333"/>
                  <a:pt x="8583" y="7209"/>
                </a:cubicBezTo>
                <a:lnTo>
                  <a:pt x="9261" y="7030"/>
                </a:lnTo>
                <a:cubicBezTo>
                  <a:pt x="9493" y="7833"/>
                  <a:pt x="10225" y="8404"/>
                  <a:pt x="11063" y="8404"/>
                </a:cubicBezTo>
                <a:cubicBezTo>
                  <a:pt x="11902" y="8404"/>
                  <a:pt x="12633" y="7833"/>
                  <a:pt x="12865" y="7030"/>
                </a:cubicBezTo>
                <a:lnTo>
                  <a:pt x="13525" y="7209"/>
                </a:lnTo>
                <a:cubicBezTo>
                  <a:pt x="14079" y="7369"/>
                  <a:pt x="14453" y="7869"/>
                  <a:pt x="14453" y="8422"/>
                </a:cubicBezTo>
                <a:lnTo>
                  <a:pt x="14453" y="9403"/>
                </a:lnTo>
                <a:cubicBezTo>
                  <a:pt x="14453" y="9528"/>
                  <a:pt x="14560" y="9617"/>
                  <a:pt x="14685" y="9617"/>
                </a:cubicBezTo>
                <a:cubicBezTo>
                  <a:pt x="14792" y="9617"/>
                  <a:pt x="14899" y="9528"/>
                  <a:pt x="14899" y="9403"/>
                </a:cubicBezTo>
                <a:lnTo>
                  <a:pt x="14899" y="8422"/>
                </a:lnTo>
                <a:cubicBezTo>
                  <a:pt x="14899" y="7708"/>
                  <a:pt x="14435" y="7066"/>
                  <a:pt x="13757" y="6834"/>
                </a:cubicBezTo>
                <a:lnTo>
                  <a:pt x="13757" y="2677"/>
                </a:lnTo>
                <a:cubicBezTo>
                  <a:pt x="13757" y="1196"/>
                  <a:pt x="12544" y="0"/>
                  <a:pt x="11063" y="0"/>
                </a:cubicBezTo>
                <a:cubicBezTo>
                  <a:pt x="9582" y="0"/>
                  <a:pt x="8369" y="1196"/>
                  <a:pt x="8369" y="2677"/>
                </a:cubicBezTo>
                <a:lnTo>
                  <a:pt x="8369" y="6834"/>
                </a:lnTo>
                <a:cubicBezTo>
                  <a:pt x="8030" y="6941"/>
                  <a:pt x="7744" y="7155"/>
                  <a:pt x="7548" y="7441"/>
                </a:cubicBezTo>
                <a:cubicBezTo>
                  <a:pt x="7352" y="6941"/>
                  <a:pt x="6941" y="6548"/>
                  <a:pt x="6406" y="6406"/>
                </a:cubicBezTo>
                <a:lnTo>
                  <a:pt x="4818" y="5977"/>
                </a:lnTo>
                <a:lnTo>
                  <a:pt x="4818" y="5371"/>
                </a:lnTo>
                <a:cubicBezTo>
                  <a:pt x="5353" y="5050"/>
                  <a:pt x="5710" y="4479"/>
                  <a:pt x="5746" y="3818"/>
                </a:cubicBezTo>
                <a:lnTo>
                  <a:pt x="5942" y="3818"/>
                </a:lnTo>
                <a:cubicBezTo>
                  <a:pt x="6263" y="3818"/>
                  <a:pt x="6513" y="3551"/>
                  <a:pt x="6513" y="3248"/>
                </a:cubicBezTo>
                <a:lnTo>
                  <a:pt x="6513" y="2944"/>
                </a:lnTo>
                <a:cubicBezTo>
                  <a:pt x="6513" y="2623"/>
                  <a:pt x="6263" y="2373"/>
                  <a:pt x="5942" y="2373"/>
                </a:cubicBezTo>
                <a:lnTo>
                  <a:pt x="5746" y="2373"/>
                </a:lnTo>
                <a:lnTo>
                  <a:pt x="5746" y="1392"/>
                </a:lnTo>
                <a:cubicBezTo>
                  <a:pt x="5746" y="946"/>
                  <a:pt x="5389" y="589"/>
                  <a:pt x="4943" y="589"/>
                </a:cubicBezTo>
                <a:lnTo>
                  <a:pt x="4604" y="589"/>
                </a:lnTo>
                <a:cubicBezTo>
                  <a:pt x="4515" y="250"/>
                  <a:pt x="4194" y="0"/>
                  <a:pt x="38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4" name="Google Shape;1044;p139"/>
          <p:cNvGrpSpPr/>
          <p:nvPr/>
        </p:nvGrpSpPr>
        <p:grpSpPr>
          <a:xfrm>
            <a:off x="433350" y="98925"/>
            <a:ext cx="559500" cy="114600"/>
            <a:chOff x="433350" y="98925"/>
            <a:chExt cx="559500" cy="114600"/>
          </a:xfrm>
        </p:grpSpPr>
        <p:sp>
          <p:nvSpPr>
            <p:cNvPr id="1045" name="Google Shape;1045;p139"/>
            <p:cNvSpPr/>
            <p:nvPr/>
          </p:nvSpPr>
          <p:spPr>
            <a:xfrm>
              <a:off x="433350" y="98925"/>
              <a:ext cx="114600" cy="114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39"/>
            <p:cNvSpPr/>
            <p:nvPr/>
          </p:nvSpPr>
          <p:spPr>
            <a:xfrm>
              <a:off x="65580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39"/>
            <p:cNvSpPr/>
            <p:nvPr/>
          </p:nvSpPr>
          <p:spPr>
            <a:xfrm>
              <a:off x="87825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8" name="Google Shape;1048;p139"/>
          <p:cNvSpPr txBox="1">
            <a:spLocks noGrp="1"/>
          </p:cNvSpPr>
          <p:nvPr>
            <p:ph type="title"/>
          </p:nvPr>
        </p:nvSpPr>
        <p:spPr>
          <a:xfrm>
            <a:off x="712250" y="2692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КОНЦЕПЦИЯ Ж. ДЕЛОРА</a:t>
            </a:r>
            <a:endParaRPr sz="4300" b="1" dirty="0"/>
          </a:p>
        </p:txBody>
      </p:sp>
      <p:sp>
        <p:nvSpPr>
          <p:cNvPr id="1049" name="Google Shape;1049;p139"/>
          <p:cNvSpPr txBox="1"/>
          <p:nvPr/>
        </p:nvSpPr>
        <p:spPr>
          <a:xfrm>
            <a:off x="1833400" y="750000"/>
            <a:ext cx="54618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пять ключевых навыков, отвечающих запросам изменений во внешней среде: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0" name="Google Shape;1050;p139"/>
          <p:cNvSpPr txBox="1"/>
          <p:nvPr/>
        </p:nvSpPr>
        <p:spPr>
          <a:xfrm>
            <a:off x="497025" y="2134938"/>
            <a:ext cx="16767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информационная адаптивность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1" name="Google Shape;1051;p139"/>
          <p:cNvSpPr txBox="1"/>
          <p:nvPr/>
        </p:nvSpPr>
        <p:spPr>
          <a:xfrm>
            <a:off x="2232654" y="1725663"/>
            <a:ext cx="1363800" cy="4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ExtraBold"/>
                <a:ea typeface="Montserrat ExtraBold"/>
                <a:cs typeface="Montserrat ExtraBold"/>
                <a:sym typeface="Montserrat ExtraBold"/>
              </a:rPr>
              <a:t>learning to do</a:t>
            </a:r>
            <a:endParaRPr sz="250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52" name="Google Shape;1052;p139"/>
          <p:cNvSpPr txBox="1"/>
          <p:nvPr/>
        </p:nvSpPr>
        <p:spPr>
          <a:xfrm>
            <a:off x="2017550" y="2375488"/>
            <a:ext cx="17940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способность активно действовать на основе имеющихся знаний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3" name="Google Shape;1053;p139"/>
          <p:cNvSpPr txBox="1"/>
          <p:nvPr/>
        </p:nvSpPr>
        <p:spPr>
          <a:xfrm>
            <a:off x="3733023" y="1805688"/>
            <a:ext cx="1676700" cy="4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ExtraBold"/>
                <a:ea typeface="Montserrat ExtraBold"/>
                <a:cs typeface="Montserrat ExtraBold"/>
                <a:sym typeface="Montserrat ExtraBold"/>
              </a:rPr>
              <a:t>learning to live together and with others</a:t>
            </a:r>
            <a:endParaRPr sz="250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54" name="Google Shape;1054;p139"/>
          <p:cNvSpPr txBox="1"/>
          <p:nvPr/>
        </p:nvSpPr>
        <p:spPr>
          <a:xfrm>
            <a:off x="3596446" y="2613863"/>
            <a:ext cx="19356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способность выстраивать продуктивные профессиональные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 и межличностные коммуникации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5" name="Google Shape;1055;p139"/>
          <p:cNvSpPr txBox="1"/>
          <p:nvPr/>
        </p:nvSpPr>
        <p:spPr>
          <a:xfrm>
            <a:off x="5409713" y="1725663"/>
            <a:ext cx="1363800" cy="4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ExtraBold"/>
                <a:ea typeface="Montserrat ExtraBold"/>
                <a:cs typeface="Montserrat ExtraBold"/>
                <a:sym typeface="Montserrat ExtraBold"/>
              </a:rPr>
              <a:t>learning to be</a:t>
            </a:r>
            <a:endParaRPr sz="250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56" name="Google Shape;1056;p139"/>
          <p:cNvSpPr txBox="1"/>
          <p:nvPr/>
        </p:nvSpPr>
        <p:spPr>
          <a:xfrm>
            <a:off x="5409713" y="2243175"/>
            <a:ext cx="13638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всестороннее развитие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7" name="Google Shape;1057;p139"/>
          <p:cNvSpPr txBox="1"/>
          <p:nvPr/>
        </p:nvSpPr>
        <p:spPr>
          <a:xfrm>
            <a:off x="6998242" y="1725663"/>
            <a:ext cx="1363800" cy="4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ExtraBold"/>
                <a:ea typeface="Montserrat ExtraBold"/>
                <a:cs typeface="Montserrat ExtraBold"/>
                <a:sym typeface="Montserrat ExtraBold"/>
              </a:rPr>
              <a:t>learning to learn</a:t>
            </a:r>
            <a:endParaRPr sz="250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58" name="Google Shape;1058;p139"/>
          <p:cNvSpPr txBox="1"/>
          <p:nvPr/>
        </p:nvSpPr>
        <p:spPr>
          <a:xfrm>
            <a:off x="6783150" y="2213850"/>
            <a:ext cx="17940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стремление к самообразованию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059" name="Google Shape;1059;p139"/>
          <p:cNvCxnSpPr/>
          <p:nvPr/>
        </p:nvCxnSpPr>
        <p:spPr>
          <a:xfrm>
            <a:off x="2907800" y="3190800"/>
            <a:ext cx="6900" cy="655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0" name="Google Shape;1060;p139"/>
          <p:cNvCxnSpPr/>
          <p:nvPr/>
        </p:nvCxnSpPr>
        <p:spPr>
          <a:xfrm>
            <a:off x="4561688" y="3430800"/>
            <a:ext cx="5100" cy="415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1" name="Google Shape;1061;p139"/>
          <p:cNvCxnSpPr/>
          <p:nvPr/>
        </p:nvCxnSpPr>
        <p:spPr>
          <a:xfrm>
            <a:off x="6084363" y="2786775"/>
            <a:ext cx="14400" cy="849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2" name="Google Shape;1062;p139"/>
          <p:cNvCxnSpPr/>
          <p:nvPr/>
        </p:nvCxnSpPr>
        <p:spPr>
          <a:xfrm>
            <a:off x="7680138" y="2754750"/>
            <a:ext cx="0" cy="877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63" name="Google Shape;1063;p139"/>
          <p:cNvGrpSpPr/>
          <p:nvPr/>
        </p:nvGrpSpPr>
        <p:grpSpPr>
          <a:xfrm>
            <a:off x="7492009" y="3913850"/>
            <a:ext cx="376271" cy="337982"/>
            <a:chOff x="2612597" y="3367075"/>
            <a:chExt cx="376271" cy="337982"/>
          </a:xfrm>
        </p:grpSpPr>
        <p:sp>
          <p:nvSpPr>
            <p:cNvPr id="1064" name="Google Shape;1064;p139"/>
            <p:cNvSpPr/>
            <p:nvPr/>
          </p:nvSpPr>
          <p:spPr>
            <a:xfrm>
              <a:off x="2612597" y="3367075"/>
              <a:ext cx="376271" cy="337982"/>
            </a:xfrm>
            <a:custGeom>
              <a:avLst/>
              <a:gdLst/>
              <a:ahLst/>
              <a:cxnLst/>
              <a:rect l="l" t="t" r="r" b="b"/>
              <a:pathLst>
                <a:path w="11812" h="10610" extrusionOk="0">
                  <a:moveTo>
                    <a:pt x="7561" y="346"/>
                  </a:moveTo>
                  <a:cubicBezTo>
                    <a:pt x="7490" y="668"/>
                    <a:pt x="7192" y="918"/>
                    <a:pt x="6835" y="918"/>
                  </a:cubicBezTo>
                  <a:lnTo>
                    <a:pt x="4966" y="918"/>
                  </a:lnTo>
                  <a:cubicBezTo>
                    <a:pt x="4609" y="918"/>
                    <a:pt x="4311" y="668"/>
                    <a:pt x="4228" y="346"/>
                  </a:cubicBezTo>
                  <a:close/>
                  <a:moveTo>
                    <a:pt x="7918" y="358"/>
                  </a:moveTo>
                  <a:cubicBezTo>
                    <a:pt x="8264" y="418"/>
                    <a:pt x="8526" y="727"/>
                    <a:pt x="8526" y="1108"/>
                  </a:cubicBezTo>
                  <a:lnTo>
                    <a:pt x="8526" y="1918"/>
                  </a:lnTo>
                  <a:lnTo>
                    <a:pt x="3263" y="1918"/>
                  </a:lnTo>
                  <a:lnTo>
                    <a:pt x="3263" y="1108"/>
                  </a:lnTo>
                  <a:cubicBezTo>
                    <a:pt x="3263" y="727"/>
                    <a:pt x="3525" y="429"/>
                    <a:pt x="3870" y="358"/>
                  </a:cubicBezTo>
                  <a:cubicBezTo>
                    <a:pt x="3966" y="882"/>
                    <a:pt x="4406" y="1287"/>
                    <a:pt x="4954" y="1287"/>
                  </a:cubicBezTo>
                  <a:lnTo>
                    <a:pt x="6835" y="1287"/>
                  </a:lnTo>
                  <a:cubicBezTo>
                    <a:pt x="7383" y="1287"/>
                    <a:pt x="7835" y="882"/>
                    <a:pt x="7918" y="358"/>
                  </a:cubicBezTo>
                  <a:close/>
                  <a:moveTo>
                    <a:pt x="7502" y="5180"/>
                  </a:moveTo>
                  <a:cubicBezTo>
                    <a:pt x="7835" y="5180"/>
                    <a:pt x="8097" y="5454"/>
                    <a:pt x="8097" y="5775"/>
                  </a:cubicBezTo>
                  <a:lnTo>
                    <a:pt x="8097" y="7323"/>
                  </a:lnTo>
                  <a:cubicBezTo>
                    <a:pt x="7764" y="7395"/>
                    <a:pt x="7430" y="7442"/>
                    <a:pt x="7073" y="7478"/>
                  </a:cubicBezTo>
                  <a:lnTo>
                    <a:pt x="7073" y="6942"/>
                  </a:lnTo>
                  <a:cubicBezTo>
                    <a:pt x="7085" y="6561"/>
                    <a:pt x="6764" y="6240"/>
                    <a:pt x="6371" y="6240"/>
                  </a:cubicBezTo>
                  <a:lnTo>
                    <a:pt x="5406" y="6240"/>
                  </a:lnTo>
                  <a:cubicBezTo>
                    <a:pt x="5025" y="6240"/>
                    <a:pt x="4704" y="6549"/>
                    <a:pt x="4704" y="6942"/>
                  </a:cubicBezTo>
                  <a:lnTo>
                    <a:pt x="4704" y="7478"/>
                  </a:lnTo>
                  <a:cubicBezTo>
                    <a:pt x="4370" y="7442"/>
                    <a:pt x="4025" y="7383"/>
                    <a:pt x="3680" y="7323"/>
                  </a:cubicBezTo>
                  <a:lnTo>
                    <a:pt x="3680" y="5775"/>
                  </a:lnTo>
                  <a:cubicBezTo>
                    <a:pt x="3680" y="5454"/>
                    <a:pt x="3954" y="5180"/>
                    <a:pt x="4275" y="5180"/>
                  </a:cubicBezTo>
                  <a:close/>
                  <a:moveTo>
                    <a:pt x="6371" y="6585"/>
                  </a:moveTo>
                  <a:cubicBezTo>
                    <a:pt x="6573" y="6585"/>
                    <a:pt x="6728" y="6740"/>
                    <a:pt x="6728" y="6942"/>
                  </a:cubicBezTo>
                  <a:lnTo>
                    <a:pt x="6728" y="8430"/>
                  </a:lnTo>
                  <a:cubicBezTo>
                    <a:pt x="6728" y="8621"/>
                    <a:pt x="6573" y="8788"/>
                    <a:pt x="6371" y="8788"/>
                  </a:cubicBezTo>
                  <a:lnTo>
                    <a:pt x="5406" y="8788"/>
                  </a:lnTo>
                  <a:cubicBezTo>
                    <a:pt x="5216" y="8788"/>
                    <a:pt x="5049" y="8621"/>
                    <a:pt x="5049" y="8430"/>
                  </a:cubicBezTo>
                  <a:lnTo>
                    <a:pt x="5049" y="6942"/>
                  </a:lnTo>
                  <a:cubicBezTo>
                    <a:pt x="5049" y="6740"/>
                    <a:pt x="5216" y="6585"/>
                    <a:pt x="5406" y="6585"/>
                  </a:cubicBezTo>
                  <a:close/>
                  <a:moveTo>
                    <a:pt x="4025" y="1"/>
                  </a:moveTo>
                  <a:cubicBezTo>
                    <a:pt x="3406" y="1"/>
                    <a:pt x="2918" y="489"/>
                    <a:pt x="2918" y="1108"/>
                  </a:cubicBezTo>
                  <a:lnTo>
                    <a:pt x="2918" y="1918"/>
                  </a:lnTo>
                  <a:lnTo>
                    <a:pt x="1084" y="1918"/>
                  </a:lnTo>
                  <a:cubicBezTo>
                    <a:pt x="489" y="1918"/>
                    <a:pt x="1" y="2418"/>
                    <a:pt x="1" y="3013"/>
                  </a:cubicBezTo>
                  <a:lnTo>
                    <a:pt x="1" y="6168"/>
                  </a:lnTo>
                  <a:cubicBezTo>
                    <a:pt x="1" y="6228"/>
                    <a:pt x="37" y="6287"/>
                    <a:pt x="96" y="6311"/>
                  </a:cubicBezTo>
                  <a:cubicBezTo>
                    <a:pt x="203" y="6371"/>
                    <a:pt x="322" y="6430"/>
                    <a:pt x="418" y="6490"/>
                  </a:cubicBezTo>
                  <a:lnTo>
                    <a:pt x="418" y="7311"/>
                  </a:lnTo>
                  <a:cubicBezTo>
                    <a:pt x="418" y="7418"/>
                    <a:pt x="501" y="7490"/>
                    <a:pt x="596" y="7490"/>
                  </a:cubicBezTo>
                  <a:cubicBezTo>
                    <a:pt x="703" y="7490"/>
                    <a:pt x="775" y="7418"/>
                    <a:pt x="775" y="7311"/>
                  </a:cubicBezTo>
                  <a:lnTo>
                    <a:pt x="775" y="6668"/>
                  </a:lnTo>
                  <a:cubicBezTo>
                    <a:pt x="2013" y="7299"/>
                    <a:pt x="3358" y="7668"/>
                    <a:pt x="4740" y="7811"/>
                  </a:cubicBezTo>
                  <a:lnTo>
                    <a:pt x="4740" y="8407"/>
                  </a:lnTo>
                  <a:cubicBezTo>
                    <a:pt x="4740" y="8800"/>
                    <a:pt x="5049" y="9109"/>
                    <a:pt x="5442" y="9109"/>
                  </a:cubicBezTo>
                  <a:lnTo>
                    <a:pt x="6406" y="9109"/>
                  </a:lnTo>
                  <a:cubicBezTo>
                    <a:pt x="6787" y="9109"/>
                    <a:pt x="7109" y="8800"/>
                    <a:pt x="7109" y="8407"/>
                  </a:cubicBezTo>
                  <a:lnTo>
                    <a:pt x="7109" y="7811"/>
                  </a:lnTo>
                  <a:cubicBezTo>
                    <a:pt x="8490" y="7668"/>
                    <a:pt x="9812" y="7299"/>
                    <a:pt x="11062" y="6668"/>
                  </a:cubicBezTo>
                  <a:lnTo>
                    <a:pt x="11062" y="9526"/>
                  </a:lnTo>
                  <a:cubicBezTo>
                    <a:pt x="11062" y="9931"/>
                    <a:pt x="10740" y="10276"/>
                    <a:pt x="10324" y="10276"/>
                  </a:cubicBezTo>
                  <a:lnTo>
                    <a:pt x="1489" y="10276"/>
                  </a:lnTo>
                  <a:cubicBezTo>
                    <a:pt x="1096" y="10276"/>
                    <a:pt x="751" y="9943"/>
                    <a:pt x="751" y="9526"/>
                  </a:cubicBezTo>
                  <a:lnTo>
                    <a:pt x="751" y="8026"/>
                  </a:lnTo>
                  <a:cubicBezTo>
                    <a:pt x="751" y="7918"/>
                    <a:pt x="679" y="7847"/>
                    <a:pt x="572" y="7847"/>
                  </a:cubicBezTo>
                  <a:cubicBezTo>
                    <a:pt x="465" y="7847"/>
                    <a:pt x="394" y="7918"/>
                    <a:pt x="394" y="8026"/>
                  </a:cubicBezTo>
                  <a:lnTo>
                    <a:pt x="394" y="9526"/>
                  </a:lnTo>
                  <a:cubicBezTo>
                    <a:pt x="394" y="10121"/>
                    <a:pt x="882" y="10609"/>
                    <a:pt x="1477" y="10609"/>
                  </a:cubicBezTo>
                  <a:lnTo>
                    <a:pt x="10300" y="10609"/>
                  </a:lnTo>
                  <a:cubicBezTo>
                    <a:pt x="10895" y="10609"/>
                    <a:pt x="11395" y="10121"/>
                    <a:pt x="11395" y="9526"/>
                  </a:cubicBezTo>
                  <a:lnTo>
                    <a:pt x="11395" y="6490"/>
                  </a:lnTo>
                  <a:cubicBezTo>
                    <a:pt x="11490" y="6430"/>
                    <a:pt x="11609" y="6371"/>
                    <a:pt x="11717" y="6311"/>
                  </a:cubicBezTo>
                  <a:cubicBezTo>
                    <a:pt x="11776" y="6287"/>
                    <a:pt x="11812" y="6228"/>
                    <a:pt x="11812" y="6168"/>
                  </a:cubicBezTo>
                  <a:lnTo>
                    <a:pt x="11812" y="3013"/>
                  </a:lnTo>
                  <a:cubicBezTo>
                    <a:pt x="11812" y="2394"/>
                    <a:pt x="11312" y="1918"/>
                    <a:pt x="10716" y="1918"/>
                  </a:cubicBezTo>
                  <a:lnTo>
                    <a:pt x="10276" y="1918"/>
                  </a:lnTo>
                  <a:cubicBezTo>
                    <a:pt x="10169" y="1918"/>
                    <a:pt x="10097" y="2001"/>
                    <a:pt x="10097" y="2096"/>
                  </a:cubicBezTo>
                  <a:cubicBezTo>
                    <a:pt x="10097" y="2203"/>
                    <a:pt x="10169" y="2275"/>
                    <a:pt x="10276" y="2275"/>
                  </a:cubicBezTo>
                  <a:lnTo>
                    <a:pt x="10716" y="2275"/>
                  </a:lnTo>
                  <a:cubicBezTo>
                    <a:pt x="11121" y="2275"/>
                    <a:pt x="11467" y="2608"/>
                    <a:pt x="11467" y="3025"/>
                  </a:cubicBezTo>
                  <a:lnTo>
                    <a:pt x="11467" y="6073"/>
                  </a:lnTo>
                  <a:cubicBezTo>
                    <a:pt x="11359" y="6133"/>
                    <a:pt x="11252" y="6192"/>
                    <a:pt x="11133" y="6252"/>
                  </a:cubicBezTo>
                  <a:cubicBezTo>
                    <a:pt x="10288" y="6704"/>
                    <a:pt x="9395" y="7037"/>
                    <a:pt x="8454" y="7252"/>
                  </a:cubicBezTo>
                  <a:lnTo>
                    <a:pt x="8454" y="5775"/>
                  </a:lnTo>
                  <a:cubicBezTo>
                    <a:pt x="8454" y="5251"/>
                    <a:pt x="8026" y="4823"/>
                    <a:pt x="7502" y="4823"/>
                  </a:cubicBezTo>
                  <a:lnTo>
                    <a:pt x="4275" y="4823"/>
                  </a:lnTo>
                  <a:cubicBezTo>
                    <a:pt x="3751" y="4823"/>
                    <a:pt x="3323" y="5251"/>
                    <a:pt x="3323" y="5775"/>
                  </a:cubicBezTo>
                  <a:lnTo>
                    <a:pt x="3323" y="7252"/>
                  </a:lnTo>
                  <a:cubicBezTo>
                    <a:pt x="2275" y="7014"/>
                    <a:pt x="1275" y="6609"/>
                    <a:pt x="334" y="6073"/>
                  </a:cubicBezTo>
                  <a:lnTo>
                    <a:pt x="334" y="3025"/>
                  </a:lnTo>
                  <a:cubicBezTo>
                    <a:pt x="334" y="2620"/>
                    <a:pt x="656" y="2275"/>
                    <a:pt x="1072" y="2275"/>
                  </a:cubicBezTo>
                  <a:lnTo>
                    <a:pt x="9562" y="2275"/>
                  </a:lnTo>
                  <a:cubicBezTo>
                    <a:pt x="9657" y="2275"/>
                    <a:pt x="9740" y="2203"/>
                    <a:pt x="9740" y="2096"/>
                  </a:cubicBezTo>
                  <a:cubicBezTo>
                    <a:pt x="9740" y="2001"/>
                    <a:pt x="9657" y="1918"/>
                    <a:pt x="9562" y="1918"/>
                  </a:cubicBezTo>
                  <a:lnTo>
                    <a:pt x="8871" y="1918"/>
                  </a:lnTo>
                  <a:lnTo>
                    <a:pt x="8871" y="1108"/>
                  </a:lnTo>
                  <a:cubicBezTo>
                    <a:pt x="8871" y="489"/>
                    <a:pt x="8383" y="1"/>
                    <a:pt x="7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39"/>
            <p:cNvSpPr/>
            <p:nvPr/>
          </p:nvSpPr>
          <p:spPr>
            <a:xfrm>
              <a:off x="2784805" y="3588212"/>
              <a:ext cx="31505" cy="47432"/>
            </a:xfrm>
            <a:custGeom>
              <a:avLst/>
              <a:gdLst/>
              <a:ahLst/>
              <a:cxnLst/>
              <a:rect l="l" t="t" r="r" b="b"/>
              <a:pathLst>
                <a:path w="989" h="1489" extrusionOk="0">
                  <a:moveTo>
                    <a:pt x="631" y="357"/>
                  </a:moveTo>
                  <a:lnTo>
                    <a:pt x="631" y="1143"/>
                  </a:lnTo>
                  <a:lnTo>
                    <a:pt x="346" y="1143"/>
                  </a:lnTo>
                  <a:lnTo>
                    <a:pt x="346" y="357"/>
                  </a:lnTo>
                  <a:close/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1310"/>
                  </a:lnTo>
                  <a:cubicBezTo>
                    <a:pt x="0" y="1405"/>
                    <a:pt x="72" y="1488"/>
                    <a:pt x="179" y="1488"/>
                  </a:cubicBezTo>
                  <a:lnTo>
                    <a:pt x="810" y="1488"/>
                  </a:lnTo>
                  <a:cubicBezTo>
                    <a:pt x="905" y="1488"/>
                    <a:pt x="988" y="1405"/>
                    <a:pt x="988" y="1310"/>
                  </a:cubicBezTo>
                  <a:lnTo>
                    <a:pt x="988" y="179"/>
                  </a:lnTo>
                  <a:cubicBezTo>
                    <a:pt x="965" y="83"/>
                    <a:pt x="893" y="0"/>
                    <a:pt x="8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6" name="Google Shape;1066;p139"/>
          <p:cNvGrpSpPr/>
          <p:nvPr/>
        </p:nvGrpSpPr>
        <p:grpSpPr>
          <a:xfrm>
            <a:off x="5960550" y="3886549"/>
            <a:ext cx="320143" cy="392581"/>
            <a:chOff x="3086313" y="2877049"/>
            <a:chExt cx="320143" cy="392581"/>
          </a:xfrm>
        </p:grpSpPr>
        <p:sp>
          <p:nvSpPr>
            <p:cNvPr id="1067" name="Google Shape;1067;p139"/>
            <p:cNvSpPr/>
            <p:nvPr/>
          </p:nvSpPr>
          <p:spPr>
            <a:xfrm>
              <a:off x="3125749" y="2915371"/>
              <a:ext cx="240505" cy="354259"/>
            </a:xfrm>
            <a:custGeom>
              <a:avLst/>
              <a:gdLst/>
              <a:ahLst/>
              <a:cxnLst/>
              <a:rect l="l" t="t" r="r" b="b"/>
              <a:pathLst>
                <a:path w="7550" h="11121" extrusionOk="0">
                  <a:moveTo>
                    <a:pt x="3775" y="2929"/>
                  </a:moveTo>
                  <a:lnTo>
                    <a:pt x="3918" y="3120"/>
                  </a:lnTo>
                  <a:cubicBezTo>
                    <a:pt x="3871" y="3144"/>
                    <a:pt x="3823" y="3144"/>
                    <a:pt x="3775" y="3144"/>
                  </a:cubicBezTo>
                  <a:cubicBezTo>
                    <a:pt x="3740" y="3132"/>
                    <a:pt x="3692" y="3120"/>
                    <a:pt x="3644" y="3120"/>
                  </a:cubicBezTo>
                  <a:lnTo>
                    <a:pt x="3775" y="2929"/>
                  </a:lnTo>
                  <a:close/>
                  <a:moveTo>
                    <a:pt x="4168" y="3501"/>
                  </a:moveTo>
                  <a:lnTo>
                    <a:pt x="4299" y="3703"/>
                  </a:lnTo>
                  <a:cubicBezTo>
                    <a:pt x="4126" y="3751"/>
                    <a:pt x="3948" y="3775"/>
                    <a:pt x="3769" y="3775"/>
                  </a:cubicBezTo>
                  <a:cubicBezTo>
                    <a:pt x="3591" y="3775"/>
                    <a:pt x="3412" y="3751"/>
                    <a:pt x="3239" y="3703"/>
                  </a:cubicBezTo>
                  <a:lnTo>
                    <a:pt x="3382" y="3501"/>
                  </a:lnTo>
                  <a:cubicBezTo>
                    <a:pt x="3513" y="3560"/>
                    <a:pt x="3644" y="3572"/>
                    <a:pt x="3775" y="3572"/>
                  </a:cubicBezTo>
                  <a:cubicBezTo>
                    <a:pt x="3918" y="3572"/>
                    <a:pt x="4049" y="3537"/>
                    <a:pt x="4168" y="3501"/>
                  </a:cubicBezTo>
                  <a:close/>
                  <a:moveTo>
                    <a:pt x="3120" y="4132"/>
                  </a:moveTo>
                  <a:cubicBezTo>
                    <a:pt x="3275" y="4180"/>
                    <a:pt x="3418" y="4191"/>
                    <a:pt x="3561" y="4215"/>
                  </a:cubicBezTo>
                  <a:lnTo>
                    <a:pt x="3561" y="8109"/>
                  </a:lnTo>
                  <a:lnTo>
                    <a:pt x="3120" y="8109"/>
                  </a:lnTo>
                  <a:lnTo>
                    <a:pt x="3120" y="4132"/>
                  </a:lnTo>
                  <a:close/>
                  <a:moveTo>
                    <a:pt x="4430" y="4132"/>
                  </a:moveTo>
                  <a:lnTo>
                    <a:pt x="4430" y="8109"/>
                  </a:lnTo>
                  <a:lnTo>
                    <a:pt x="4001" y="8109"/>
                  </a:lnTo>
                  <a:lnTo>
                    <a:pt x="4001" y="4215"/>
                  </a:lnTo>
                  <a:cubicBezTo>
                    <a:pt x="4156" y="4191"/>
                    <a:pt x="4287" y="4180"/>
                    <a:pt x="4430" y="4132"/>
                  </a:cubicBezTo>
                  <a:close/>
                  <a:moveTo>
                    <a:pt x="3799" y="441"/>
                  </a:moveTo>
                  <a:cubicBezTo>
                    <a:pt x="4668" y="441"/>
                    <a:pt x="5490" y="786"/>
                    <a:pt x="6121" y="1394"/>
                  </a:cubicBezTo>
                  <a:cubicBezTo>
                    <a:pt x="6752" y="2025"/>
                    <a:pt x="7097" y="2858"/>
                    <a:pt x="7097" y="3751"/>
                  </a:cubicBezTo>
                  <a:cubicBezTo>
                    <a:pt x="7097" y="4620"/>
                    <a:pt x="6752" y="5442"/>
                    <a:pt x="6157" y="6073"/>
                  </a:cubicBezTo>
                  <a:cubicBezTo>
                    <a:pt x="5609" y="6632"/>
                    <a:pt x="5299" y="7347"/>
                    <a:pt x="5240" y="8109"/>
                  </a:cubicBezTo>
                  <a:lnTo>
                    <a:pt x="4883" y="8109"/>
                  </a:lnTo>
                  <a:lnTo>
                    <a:pt x="4883" y="3822"/>
                  </a:lnTo>
                  <a:cubicBezTo>
                    <a:pt x="4883" y="3775"/>
                    <a:pt x="4871" y="3739"/>
                    <a:pt x="4835" y="3703"/>
                  </a:cubicBezTo>
                  <a:lnTo>
                    <a:pt x="3978" y="2406"/>
                  </a:lnTo>
                  <a:cubicBezTo>
                    <a:pt x="3930" y="2346"/>
                    <a:pt x="3871" y="2310"/>
                    <a:pt x="3799" y="2310"/>
                  </a:cubicBezTo>
                  <a:cubicBezTo>
                    <a:pt x="3716" y="2310"/>
                    <a:pt x="3644" y="2334"/>
                    <a:pt x="3620" y="2406"/>
                  </a:cubicBezTo>
                  <a:lnTo>
                    <a:pt x="2751" y="3703"/>
                  </a:lnTo>
                  <a:cubicBezTo>
                    <a:pt x="2728" y="3739"/>
                    <a:pt x="2704" y="3775"/>
                    <a:pt x="2704" y="3822"/>
                  </a:cubicBezTo>
                  <a:lnTo>
                    <a:pt x="2704" y="8109"/>
                  </a:lnTo>
                  <a:lnTo>
                    <a:pt x="2347" y="8109"/>
                  </a:lnTo>
                  <a:cubicBezTo>
                    <a:pt x="2287" y="7347"/>
                    <a:pt x="1977" y="6632"/>
                    <a:pt x="1430" y="6073"/>
                  </a:cubicBezTo>
                  <a:cubicBezTo>
                    <a:pt x="834" y="5465"/>
                    <a:pt x="501" y="4656"/>
                    <a:pt x="489" y="3810"/>
                  </a:cubicBezTo>
                  <a:cubicBezTo>
                    <a:pt x="477" y="2929"/>
                    <a:pt x="823" y="2096"/>
                    <a:pt x="1430" y="1453"/>
                  </a:cubicBezTo>
                  <a:cubicBezTo>
                    <a:pt x="2049" y="822"/>
                    <a:pt x="2870" y="453"/>
                    <a:pt x="3751" y="441"/>
                  </a:cubicBezTo>
                  <a:close/>
                  <a:moveTo>
                    <a:pt x="5228" y="8561"/>
                  </a:moveTo>
                  <a:lnTo>
                    <a:pt x="5228" y="8835"/>
                  </a:lnTo>
                  <a:lnTo>
                    <a:pt x="5228" y="8883"/>
                  </a:lnTo>
                  <a:lnTo>
                    <a:pt x="2335" y="8883"/>
                  </a:lnTo>
                  <a:lnTo>
                    <a:pt x="2335" y="8835"/>
                  </a:lnTo>
                  <a:lnTo>
                    <a:pt x="2335" y="8561"/>
                  </a:lnTo>
                  <a:close/>
                  <a:moveTo>
                    <a:pt x="5121" y="9311"/>
                  </a:moveTo>
                  <a:cubicBezTo>
                    <a:pt x="4942" y="9752"/>
                    <a:pt x="4525" y="10026"/>
                    <a:pt x="4037" y="10026"/>
                  </a:cubicBezTo>
                  <a:lnTo>
                    <a:pt x="3525" y="10026"/>
                  </a:lnTo>
                  <a:cubicBezTo>
                    <a:pt x="3037" y="10026"/>
                    <a:pt x="2620" y="9728"/>
                    <a:pt x="2442" y="9311"/>
                  </a:cubicBezTo>
                  <a:close/>
                  <a:moveTo>
                    <a:pt x="4049" y="10478"/>
                  </a:moveTo>
                  <a:cubicBezTo>
                    <a:pt x="4061" y="10478"/>
                    <a:pt x="4109" y="10478"/>
                    <a:pt x="4132" y="10490"/>
                  </a:cubicBezTo>
                  <a:cubicBezTo>
                    <a:pt x="4132" y="10597"/>
                    <a:pt x="4049" y="10668"/>
                    <a:pt x="3954" y="10668"/>
                  </a:cubicBezTo>
                  <a:lnTo>
                    <a:pt x="3620" y="10668"/>
                  </a:lnTo>
                  <a:cubicBezTo>
                    <a:pt x="3513" y="10668"/>
                    <a:pt x="3442" y="10585"/>
                    <a:pt x="3442" y="10490"/>
                  </a:cubicBezTo>
                  <a:lnTo>
                    <a:pt x="3442" y="10478"/>
                  </a:lnTo>
                  <a:close/>
                  <a:moveTo>
                    <a:pt x="3762" y="0"/>
                  </a:moveTo>
                  <a:cubicBezTo>
                    <a:pt x="3746" y="0"/>
                    <a:pt x="3731" y="0"/>
                    <a:pt x="3716" y="0"/>
                  </a:cubicBezTo>
                  <a:cubicBezTo>
                    <a:pt x="1656" y="24"/>
                    <a:pt x="1" y="1739"/>
                    <a:pt x="13" y="3810"/>
                  </a:cubicBezTo>
                  <a:cubicBezTo>
                    <a:pt x="25" y="4775"/>
                    <a:pt x="406" y="5680"/>
                    <a:pt x="1073" y="6370"/>
                  </a:cubicBezTo>
                  <a:cubicBezTo>
                    <a:pt x="1596" y="6906"/>
                    <a:pt x="1870" y="7609"/>
                    <a:pt x="1870" y="8335"/>
                  </a:cubicBezTo>
                  <a:lnTo>
                    <a:pt x="1870" y="8835"/>
                  </a:lnTo>
                  <a:cubicBezTo>
                    <a:pt x="1870" y="9549"/>
                    <a:pt x="2335" y="10168"/>
                    <a:pt x="2966" y="10383"/>
                  </a:cubicBezTo>
                  <a:lnTo>
                    <a:pt x="2966" y="10490"/>
                  </a:lnTo>
                  <a:cubicBezTo>
                    <a:pt x="2966" y="10835"/>
                    <a:pt x="3239" y="11121"/>
                    <a:pt x="3585" y="11121"/>
                  </a:cubicBezTo>
                  <a:lnTo>
                    <a:pt x="3930" y="11121"/>
                  </a:lnTo>
                  <a:cubicBezTo>
                    <a:pt x="4275" y="11121"/>
                    <a:pt x="4549" y="10835"/>
                    <a:pt x="4549" y="10490"/>
                  </a:cubicBezTo>
                  <a:lnTo>
                    <a:pt x="4549" y="10383"/>
                  </a:lnTo>
                  <a:cubicBezTo>
                    <a:pt x="5192" y="10168"/>
                    <a:pt x="5645" y="9549"/>
                    <a:pt x="5645" y="8835"/>
                  </a:cubicBezTo>
                  <a:lnTo>
                    <a:pt x="5645" y="8335"/>
                  </a:lnTo>
                  <a:cubicBezTo>
                    <a:pt x="5645" y="7609"/>
                    <a:pt x="5918" y="6918"/>
                    <a:pt x="6442" y="6382"/>
                  </a:cubicBezTo>
                  <a:cubicBezTo>
                    <a:pt x="7133" y="5680"/>
                    <a:pt x="7502" y="4751"/>
                    <a:pt x="7502" y="3763"/>
                  </a:cubicBezTo>
                  <a:cubicBezTo>
                    <a:pt x="7550" y="2751"/>
                    <a:pt x="7145" y="1798"/>
                    <a:pt x="6418" y="1084"/>
                  </a:cubicBezTo>
                  <a:cubicBezTo>
                    <a:pt x="5715" y="380"/>
                    <a:pt x="4757" y="0"/>
                    <a:pt x="37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39"/>
            <p:cNvSpPr/>
            <p:nvPr/>
          </p:nvSpPr>
          <p:spPr>
            <a:xfrm>
              <a:off x="3263076" y="2942511"/>
              <a:ext cx="79287" cy="99579"/>
            </a:xfrm>
            <a:custGeom>
              <a:avLst/>
              <a:gdLst/>
              <a:ahLst/>
              <a:cxnLst/>
              <a:rect l="l" t="t" r="r" b="b"/>
              <a:pathLst>
                <a:path w="2489" h="3126" extrusionOk="0">
                  <a:moveTo>
                    <a:pt x="246" y="1"/>
                  </a:moveTo>
                  <a:cubicBezTo>
                    <a:pt x="146" y="1"/>
                    <a:pt x="56" y="59"/>
                    <a:pt x="36" y="161"/>
                  </a:cubicBezTo>
                  <a:cubicBezTo>
                    <a:pt x="0" y="280"/>
                    <a:pt x="60" y="399"/>
                    <a:pt x="179" y="422"/>
                  </a:cubicBezTo>
                  <a:cubicBezTo>
                    <a:pt x="1286" y="744"/>
                    <a:pt x="2048" y="1768"/>
                    <a:pt x="2048" y="2899"/>
                  </a:cubicBezTo>
                  <a:cubicBezTo>
                    <a:pt x="2048" y="3018"/>
                    <a:pt x="2143" y="3125"/>
                    <a:pt x="2262" y="3125"/>
                  </a:cubicBezTo>
                  <a:cubicBezTo>
                    <a:pt x="2381" y="3125"/>
                    <a:pt x="2488" y="3018"/>
                    <a:pt x="2488" y="2899"/>
                  </a:cubicBezTo>
                  <a:cubicBezTo>
                    <a:pt x="2488" y="1577"/>
                    <a:pt x="1595" y="387"/>
                    <a:pt x="298" y="6"/>
                  </a:cubicBezTo>
                  <a:cubicBezTo>
                    <a:pt x="280" y="2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39"/>
            <p:cNvSpPr/>
            <p:nvPr/>
          </p:nvSpPr>
          <p:spPr>
            <a:xfrm>
              <a:off x="3237656" y="2939262"/>
              <a:ext cx="20897" cy="14462"/>
            </a:xfrm>
            <a:custGeom>
              <a:avLst/>
              <a:gdLst/>
              <a:ahLst/>
              <a:cxnLst/>
              <a:rect l="l" t="t" r="r" b="b"/>
              <a:pathLst>
                <a:path w="656" h="454" extrusionOk="0">
                  <a:moveTo>
                    <a:pt x="227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7" y="453"/>
                  </a:cubicBezTo>
                  <a:lnTo>
                    <a:pt x="417" y="453"/>
                  </a:lnTo>
                  <a:cubicBezTo>
                    <a:pt x="536" y="453"/>
                    <a:pt x="619" y="358"/>
                    <a:pt x="643" y="251"/>
                  </a:cubicBezTo>
                  <a:cubicBezTo>
                    <a:pt x="655" y="108"/>
                    <a:pt x="560" y="1"/>
                    <a:pt x="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39"/>
            <p:cNvSpPr/>
            <p:nvPr/>
          </p:nvSpPr>
          <p:spPr>
            <a:xfrm>
              <a:off x="3379888" y="3029539"/>
              <a:ext cx="26567" cy="14048"/>
            </a:xfrm>
            <a:custGeom>
              <a:avLst/>
              <a:gdLst/>
              <a:ahLst/>
              <a:cxnLst/>
              <a:rect l="l" t="t" r="r" b="b"/>
              <a:pathLst>
                <a:path w="834" h="441" extrusionOk="0">
                  <a:moveTo>
                    <a:pt x="226" y="0"/>
                  </a:moveTo>
                  <a:cubicBezTo>
                    <a:pt x="107" y="0"/>
                    <a:pt x="0" y="107"/>
                    <a:pt x="0" y="226"/>
                  </a:cubicBezTo>
                  <a:cubicBezTo>
                    <a:pt x="0" y="346"/>
                    <a:pt x="107" y="441"/>
                    <a:pt x="226" y="441"/>
                  </a:cubicBezTo>
                  <a:lnTo>
                    <a:pt x="607" y="441"/>
                  </a:lnTo>
                  <a:cubicBezTo>
                    <a:pt x="726" y="441"/>
                    <a:pt x="834" y="346"/>
                    <a:pt x="834" y="226"/>
                  </a:cubicBezTo>
                  <a:cubicBezTo>
                    <a:pt x="822" y="107"/>
                    <a:pt x="726" y="0"/>
                    <a:pt x="6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39"/>
            <p:cNvSpPr/>
            <p:nvPr/>
          </p:nvSpPr>
          <p:spPr>
            <a:xfrm>
              <a:off x="3086313" y="3029539"/>
              <a:ext cx="26599" cy="14048"/>
            </a:xfrm>
            <a:custGeom>
              <a:avLst/>
              <a:gdLst/>
              <a:ahLst/>
              <a:cxnLst/>
              <a:rect l="l" t="t" r="r" b="b"/>
              <a:pathLst>
                <a:path w="835" h="441" extrusionOk="0">
                  <a:moveTo>
                    <a:pt x="227" y="0"/>
                  </a:moveTo>
                  <a:cubicBezTo>
                    <a:pt x="108" y="0"/>
                    <a:pt x="1" y="107"/>
                    <a:pt x="1" y="226"/>
                  </a:cubicBezTo>
                  <a:cubicBezTo>
                    <a:pt x="1" y="346"/>
                    <a:pt x="108" y="441"/>
                    <a:pt x="227" y="441"/>
                  </a:cubicBezTo>
                  <a:lnTo>
                    <a:pt x="608" y="441"/>
                  </a:lnTo>
                  <a:cubicBezTo>
                    <a:pt x="727" y="441"/>
                    <a:pt x="834" y="346"/>
                    <a:pt x="834" y="226"/>
                  </a:cubicBezTo>
                  <a:cubicBezTo>
                    <a:pt x="834" y="107"/>
                    <a:pt x="727" y="0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39"/>
            <p:cNvSpPr/>
            <p:nvPr/>
          </p:nvSpPr>
          <p:spPr>
            <a:xfrm>
              <a:off x="3359788" y="2953469"/>
              <a:ext cx="26567" cy="20355"/>
            </a:xfrm>
            <a:custGeom>
              <a:avLst/>
              <a:gdLst/>
              <a:ahLst/>
              <a:cxnLst/>
              <a:rect l="l" t="t" r="r" b="b"/>
              <a:pathLst>
                <a:path w="834" h="639" extrusionOk="0">
                  <a:moveTo>
                    <a:pt x="594" y="0"/>
                  </a:moveTo>
                  <a:cubicBezTo>
                    <a:pt x="555" y="0"/>
                    <a:pt x="514" y="13"/>
                    <a:pt x="476" y="43"/>
                  </a:cubicBezTo>
                  <a:lnTo>
                    <a:pt x="155" y="233"/>
                  </a:lnTo>
                  <a:cubicBezTo>
                    <a:pt x="48" y="293"/>
                    <a:pt x="0" y="424"/>
                    <a:pt x="83" y="531"/>
                  </a:cubicBezTo>
                  <a:cubicBezTo>
                    <a:pt x="119" y="602"/>
                    <a:pt x="203" y="638"/>
                    <a:pt x="274" y="638"/>
                  </a:cubicBezTo>
                  <a:cubicBezTo>
                    <a:pt x="310" y="638"/>
                    <a:pt x="345" y="614"/>
                    <a:pt x="381" y="602"/>
                  </a:cubicBezTo>
                  <a:lnTo>
                    <a:pt x="703" y="412"/>
                  </a:lnTo>
                  <a:cubicBezTo>
                    <a:pt x="810" y="352"/>
                    <a:pt x="834" y="221"/>
                    <a:pt x="774" y="114"/>
                  </a:cubicBezTo>
                  <a:cubicBezTo>
                    <a:pt x="735" y="45"/>
                    <a:pt x="667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39"/>
            <p:cNvSpPr/>
            <p:nvPr/>
          </p:nvSpPr>
          <p:spPr>
            <a:xfrm>
              <a:off x="3106413" y="3100034"/>
              <a:ext cx="26599" cy="20164"/>
            </a:xfrm>
            <a:custGeom>
              <a:avLst/>
              <a:gdLst/>
              <a:ahLst/>
              <a:cxnLst/>
              <a:rect l="l" t="t" r="r" b="b"/>
              <a:pathLst>
                <a:path w="835" h="633" extrusionOk="0">
                  <a:moveTo>
                    <a:pt x="590" y="0"/>
                  </a:moveTo>
                  <a:cubicBezTo>
                    <a:pt x="550" y="0"/>
                    <a:pt x="511" y="12"/>
                    <a:pt x="477" y="38"/>
                  </a:cubicBezTo>
                  <a:lnTo>
                    <a:pt x="144" y="228"/>
                  </a:lnTo>
                  <a:cubicBezTo>
                    <a:pt x="36" y="288"/>
                    <a:pt x="1" y="419"/>
                    <a:pt x="72" y="526"/>
                  </a:cubicBezTo>
                  <a:cubicBezTo>
                    <a:pt x="108" y="597"/>
                    <a:pt x="191" y="633"/>
                    <a:pt x="263" y="633"/>
                  </a:cubicBezTo>
                  <a:cubicBezTo>
                    <a:pt x="310" y="633"/>
                    <a:pt x="334" y="609"/>
                    <a:pt x="370" y="597"/>
                  </a:cubicBezTo>
                  <a:lnTo>
                    <a:pt x="691" y="407"/>
                  </a:lnTo>
                  <a:cubicBezTo>
                    <a:pt x="787" y="347"/>
                    <a:pt x="834" y="216"/>
                    <a:pt x="775" y="109"/>
                  </a:cubicBezTo>
                  <a:cubicBezTo>
                    <a:pt x="736" y="40"/>
                    <a:pt x="663" y="0"/>
                    <a:pt x="5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39"/>
            <p:cNvSpPr/>
            <p:nvPr/>
          </p:nvSpPr>
          <p:spPr>
            <a:xfrm>
              <a:off x="3308565" y="2897277"/>
              <a:ext cx="22044" cy="24178"/>
            </a:xfrm>
            <a:custGeom>
              <a:avLst/>
              <a:gdLst/>
              <a:ahLst/>
              <a:cxnLst/>
              <a:rect l="l" t="t" r="r" b="b"/>
              <a:pathLst>
                <a:path w="692" h="759" extrusionOk="0">
                  <a:moveTo>
                    <a:pt x="441" y="1"/>
                  </a:moveTo>
                  <a:cubicBezTo>
                    <a:pt x="369" y="1"/>
                    <a:pt x="301" y="35"/>
                    <a:pt x="263" y="104"/>
                  </a:cubicBezTo>
                  <a:lnTo>
                    <a:pt x="60" y="438"/>
                  </a:lnTo>
                  <a:cubicBezTo>
                    <a:pt x="1" y="533"/>
                    <a:pt x="37" y="676"/>
                    <a:pt x="144" y="735"/>
                  </a:cubicBezTo>
                  <a:cubicBezTo>
                    <a:pt x="167" y="747"/>
                    <a:pt x="215" y="759"/>
                    <a:pt x="239" y="759"/>
                  </a:cubicBezTo>
                  <a:cubicBezTo>
                    <a:pt x="322" y="759"/>
                    <a:pt x="394" y="711"/>
                    <a:pt x="441" y="652"/>
                  </a:cubicBezTo>
                  <a:lnTo>
                    <a:pt x="632" y="330"/>
                  </a:lnTo>
                  <a:cubicBezTo>
                    <a:pt x="691" y="223"/>
                    <a:pt x="656" y="92"/>
                    <a:pt x="560" y="33"/>
                  </a:cubicBezTo>
                  <a:cubicBezTo>
                    <a:pt x="522" y="11"/>
                    <a:pt x="481" y="1"/>
                    <a:pt x="4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39"/>
            <p:cNvSpPr/>
            <p:nvPr/>
          </p:nvSpPr>
          <p:spPr>
            <a:xfrm>
              <a:off x="3239153" y="2877049"/>
              <a:ext cx="14080" cy="26599"/>
            </a:xfrm>
            <a:custGeom>
              <a:avLst/>
              <a:gdLst/>
              <a:ahLst/>
              <a:cxnLst/>
              <a:rect l="l" t="t" r="r" b="b"/>
              <a:pathLst>
                <a:path w="442" h="835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608"/>
                  </a:lnTo>
                  <a:cubicBezTo>
                    <a:pt x="1" y="727"/>
                    <a:pt x="96" y="834"/>
                    <a:pt x="215" y="834"/>
                  </a:cubicBezTo>
                  <a:cubicBezTo>
                    <a:pt x="334" y="834"/>
                    <a:pt x="441" y="727"/>
                    <a:pt x="441" y="608"/>
                  </a:cubicBezTo>
                  <a:lnTo>
                    <a:pt x="441" y="215"/>
                  </a:lnTo>
                  <a:cubicBezTo>
                    <a:pt x="441" y="96"/>
                    <a:pt x="358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39"/>
            <p:cNvSpPr/>
            <p:nvPr/>
          </p:nvSpPr>
          <p:spPr>
            <a:xfrm>
              <a:off x="3161809" y="2897500"/>
              <a:ext cx="22394" cy="24337"/>
            </a:xfrm>
            <a:custGeom>
              <a:avLst/>
              <a:gdLst/>
              <a:ahLst/>
              <a:cxnLst/>
              <a:rect l="l" t="t" r="r" b="b"/>
              <a:pathLst>
                <a:path w="703" h="764" extrusionOk="0">
                  <a:moveTo>
                    <a:pt x="262" y="0"/>
                  </a:moveTo>
                  <a:cubicBezTo>
                    <a:pt x="222" y="0"/>
                    <a:pt x="181" y="12"/>
                    <a:pt x="143" y="38"/>
                  </a:cubicBezTo>
                  <a:cubicBezTo>
                    <a:pt x="48" y="97"/>
                    <a:pt x="0" y="228"/>
                    <a:pt x="72" y="335"/>
                  </a:cubicBezTo>
                  <a:lnTo>
                    <a:pt x="262" y="669"/>
                  </a:lnTo>
                  <a:cubicBezTo>
                    <a:pt x="310" y="740"/>
                    <a:pt x="381" y="764"/>
                    <a:pt x="464" y="764"/>
                  </a:cubicBezTo>
                  <a:cubicBezTo>
                    <a:pt x="500" y="764"/>
                    <a:pt x="536" y="752"/>
                    <a:pt x="560" y="740"/>
                  </a:cubicBezTo>
                  <a:cubicBezTo>
                    <a:pt x="667" y="681"/>
                    <a:pt x="703" y="550"/>
                    <a:pt x="643" y="442"/>
                  </a:cubicBezTo>
                  <a:lnTo>
                    <a:pt x="441" y="109"/>
                  </a:lnTo>
                  <a:cubicBezTo>
                    <a:pt x="402" y="40"/>
                    <a:pt x="334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39"/>
            <p:cNvSpPr/>
            <p:nvPr/>
          </p:nvSpPr>
          <p:spPr>
            <a:xfrm>
              <a:off x="3106413" y="2953151"/>
              <a:ext cx="26599" cy="19909"/>
            </a:xfrm>
            <a:custGeom>
              <a:avLst/>
              <a:gdLst/>
              <a:ahLst/>
              <a:cxnLst/>
              <a:rect l="l" t="t" r="r" b="b"/>
              <a:pathLst>
                <a:path w="835" h="625" extrusionOk="0">
                  <a:moveTo>
                    <a:pt x="246" y="0"/>
                  </a:moveTo>
                  <a:cubicBezTo>
                    <a:pt x="168" y="0"/>
                    <a:pt x="92" y="40"/>
                    <a:pt x="60" y="112"/>
                  </a:cubicBezTo>
                  <a:cubicBezTo>
                    <a:pt x="1" y="208"/>
                    <a:pt x="25" y="350"/>
                    <a:pt x="132" y="410"/>
                  </a:cubicBezTo>
                  <a:lnTo>
                    <a:pt x="453" y="600"/>
                  </a:lnTo>
                  <a:cubicBezTo>
                    <a:pt x="489" y="612"/>
                    <a:pt x="537" y="624"/>
                    <a:pt x="560" y="624"/>
                  </a:cubicBezTo>
                  <a:cubicBezTo>
                    <a:pt x="632" y="624"/>
                    <a:pt x="715" y="589"/>
                    <a:pt x="751" y="529"/>
                  </a:cubicBezTo>
                  <a:cubicBezTo>
                    <a:pt x="834" y="422"/>
                    <a:pt x="787" y="291"/>
                    <a:pt x="679" y="231"/>
                  </a:cubicBezTo>
                  <a:lnTo>
                    <a:pt x="358" y="29"/>
                  </a:lnTo>
                  <a:cubicBezTo>
                    <a:pt x="323" y="10"/>
                    <a:pt x="284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39"/>
            <p:cNvSpPr/>
            <p:nvPr/>
          </p:nvSpPr>
          <p:spPr>
            <a:xfrm>
              <a:off x="3360520" y="3099811"/>
              <a:ext cx="25834" cy="20005"/>
            </a:xfrm>
            <a:custGeom>
              <a:avLst/>
              <a:gdLst/>
              <a:ahLst/>
              <a:cxnLst/>
              <a:rect l="l" t="t" r="r" b="b"/>
              <a:pathLst>
                <a:path w="811" h="628" extrusionOk="0">
                  <a:moveTo>
                    <a:pt x="239" y="1"/>
                  </a:moveTo>
                  <a:cubicBezTo>
                    <a:pt x="167" y="1"/>
                    <a:pt x="99" y="35"/>
                    <a:pt x="60" y="104"/>
                  </a:cubicBezTo>
                  <a:cubicBezTo>
                    <a:pt x="1" y="211"/>
                    <a:pt x="25" y="342"/>
                    <a:pt x="132" y="402"/>
                  </a:cubicBezTo>
                  <a:lnTo>
                    <a:pt x="453" y="592"/>
                  </a:lnTo>
                  <a:cubicBezTo>
                    <a:pt x="489" y="604"/>
                    <a:pt x="537" y="628"/>
                    <a:pt x="561" y="628"/>
                  </a:cubicBezTo>
                  <a:cubicBezTo>
                    <a:pt x="632" y="628"/>
                    <a:pt x="715" y="580"/>
                    <a:pt x="751" y="521"/>
                  </a:cubicBezTo>
                  <a:cubicBezTo>
                    <a:pt x="811" y="426"/>
                    <a:pt x="787" y="283"/>
                    <a:pt x="680" y="223"/>
                  </a:cubicBezTo>
                  <a:lnTo>
                    <a:pt x="358" y="33"/>
                  </a:lnTo>
                  <a:cubicBezTo>
                    <a:pt x="320" y="11"/>
                    <a:pt x="279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9" name="Google Shape;1079;p139"/>
          <p:cNvGrpSpPr/>
          <p:nvPr/>
        </p:nvGrpSpPr>
        <p:grpSpPr>
          <a:xfrm>
            <a:off x="4377247" y="4045909"/>
            <a:ext cx="398321" cy="371013"/>
            <a:chOff x="7070872" y="2410871"/>
            <a:chExt cx="398321" cy="371013"/>
          </a:xfrm>
        </p:grpSpPr>
        <p:sp>
          <p:nvSpPr>
            <p:cNvPr id="1080" name="Google Shape;1080;p139"/>
            <p:cNvSpPr/>
            <p:nvPr/>
          </p:nvSpPr>
          <p:spPr>
            <a:xfrm>
              <a:off x="7204643" y="2603364"/>
              <a:ext cx="123586" cy="107641"/>
            </a:xfrm>
            <a:custGeom>
              <a:avLst/>
              <a:gdLst/>
              <a:ahLst/>
              <a:cxnLst/>
              <a:rect l="l" t="t" r="r" b="b"/>
              <a:pathLst>
                <a:path w="3883" h="3382" extrusionOk="0">
                  <a:moveTo>
                    <a:pt x="1942" y="1"/>
                  </a:moveTo>
                  <a:cubicBezTo>
                    <a:pt x="1846" y="1"/>
                    <a:pt x="1751" y="96"/>
                    <a:pt x="1751" y="203"/>
                  </a:cubicBezTo>
                  <a:lnTo>
                    <a:pt x="1751" y="2072"/>
                  </a:lnTo>
                  <a:lnTo>
                    <a:pt x="132" y="3013"/>
                  </a:lnTo>
                  <a:cubicBezTo>
                    <a:pt x="37" y="3072"/>
                    <a:pt x="1" y="3192"/>
                    <a:pt x="60" y="3287"/>
                  </a:cubicBezTo>
                  <a:cubicBezTo>
                    <a:pt x="84" y="3346"/>
                    <a:pt x="156" y="3382"/>
                    <a:pt x="215" y="3382"/>
                  </a:cubicBezTo>
                  <a:cubicBezTo>
                    <a:pt x="251" y="3382"/>
                    <a:pt x="298" y="3370"/>
                    <a:pt x="322" y="3358"/>
                  </a:cubicBezTo>
                  <a:lnTo>
                    <a:pt x="1942" y="2418"/>
                  </a:lnTo>
                  <a:lnTo>
                    <a:pt x="3573" y="3358"/>
                  </a:lnTo>
                  <a:cubicBezTo>
                    <a:pt x="3596" y="3370"/>
                    <a:pt x="3632" y="3382"/>
                    <a:pt x="3668" y="3382"/>
                  </a:cubicBezTo>
                  <a:cubicBezTo>
                    <a:pt x="3751" y="3382"/>
                    <a:pt x="3811" y="3358"/>
                    <a:pt x="3835" y="3287"/>
                  </a:cubicBezTo>
                  <a:cubicBezTo>
                    <a:pt x="3882" y="3192"/>
                    <a:pt x="3847" y="3072"/>
                    <a:pt x="3763" y="3013"/>
                  </a:cubicBezTo>
                  <a:lnTo>
                    <a:pt x="2144" y="2072"/>
                  </a:lnTo>
                  <a:lnTo>
                    <a:pt x="2144" y="203"/>
                  </a:lnTo>
                  <a:cubicBezTo>
                    <a:pt x="2144" y="96"/>
                    <a:pt x="2049" y="1"/>
                    <a:pt x="19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39"/>
            <p:cNvSpPr/>
            <p:nvPr/>
          </p:nvSpPr>
          <p:spPr>
            <a:xfrm>
              <a:off x="7203147" y="2410871"/>
              <a:ext cx="133421" cy="178902"/>
            </a:xfrm>
            <a:custGeom>
              <a:avLst/>
              <a:gdLst/>
              <a:ahLst/>
              <a:cxnLst/>
              <a:rect l="l" t="t" r="r" b="b"/>
              <a:pathLst>
                <a:path w="4192" h="5621" extrusionOk="0">
                  <a:moveTo>
                    <a:pt x="2131" y="405"/>
                  </a:moveTo>
                  <a:cubicBezTo>
                    <a:pt x="2631" y="405"/>
                    <a:pt x="3048" y="822"/>
                    <a:pt x="3048" y="1322"/>
                  </a:cubicBezTo>
                  <a:lnTo>
                    <a:pt x="3048" y="1441"/>
                  </a:lnTo>
                  <a:lnTo>
                    <a:pt x="3036" y="1441"/>
                  </a:lnTo>
                  <a:cubicBezTo>
                    <a:pt x="2762" y="1381"/>
                    <a:pt x="2679" y="1012"/>
                    <a:pt x="2679" y="1012"/>
                  </a:cubicBezTo>
                  <a:cubicBezTo>
                    <a:pt x="2667" y="941"/>
                    <a:pt x="2608" y="881"/>
                    <a:pt x="2524" y="858"/>
                  </a:cubicBezTo>
                  <a:cubicBezTo>
                    <a:pt x="2515" y="856"/>
                    <a:pt x="2506" y="855"/>
                    <a:pt x="2497" y="855"/>
                  </a:cubicBezTo>
                  <a:cubicBezTo>
                    <a:pt x="2435" y="855"/>
                    <a:pt x="2375" y="889"/>
                    <a:pt x="2334" y="941"/>
                  </a:cubicBezTo>
                  <a:cubicBezTo>
                    <a:pt x="1977" y="1417"/>
                    <a:pt x="1191" y="1429"/>
                    <a:pt x="1179" y="1429"/>
                  </a:cubicBezTo>
                  <a:cubicBezTo>
                    <a:pt x="1143" y="1429"/>
                    <a:pt x="1131" y="1429"/>
                    <a:pt x="1119" y="1441"/>
                  </a:cubicBezTo>
                  <a:lnTo>
                    <a:pt x="1119" y="1322"/>
                  </a:lnTo>
                  <a:cubicBezTo>
                    <a:pt x="1119" y="822"/>
                    <a:pt x="1536" y="405"/>
                    <a:pt x="2036" y="405"/>
                  </a:cubicBezTo>
                  <a:close/>
                  <a:moveTo>
                    <a:pt x="976" y="1965"/>
                  </a:moveTo>
                  <a:lnTo>
                    <a:pt x="976" y="2215"/>
                  </a:lnTo>
                  <a:cubicBezTo>
                    <a:pt x="941" y="2191"/>
                    <a:pt x="905" y="2143"/>
                    <a:pt x="905" y="2084"/>
                  </a:cubicBezTo>
                  <a:cubicBezTo>
                    <a:pt x="905" y="2036"/>
                    <a:pt x="917" y="2012"/>
                    <a:pt x="953" y="1977"/>
                  </a:cubicBezTo>
                  <a:cubicBezTo>
                    <a:pt x="965" y="1977"/>
                    <a:pt x="965" y="1977"/>
                    <a:pt x="976" y="1965"/>
                  </a:cubicBezTo>
                  <a:close/>
                  <a:moveTo>
                    <a:pt x="3215" y="1977"/>
                  </a:moveTo>
                  <a:cubicBezTo>
                    <a:pt x="3239" y="2012"/>
                    <a:pt x="3251" y="2048"/>
                    <a:pt x="3251" y="2084"/>
                  </a:cubicBezTo>
                  <a:cubicBezTo>
                    <a:pt x="3251" y="2143"/>
                    <a:pt x="3227" y="2179"/>
                    <a:pt x="3191" y="2215"/>
                  </a:cubicBezTo>
                  <a:lnTo>
                    <a:pt x="3191" y="1977"/>
                  </a:lnTo>
                  <a:close/>
                  <a:moveTo>
                    <a:pt x="2441" y="1393"/>
                  </a:moveTo>
                  <a:cubicBezTo>
                    <a:pt x="2512" y="1536"/>
                    <a:pt x="2631" y="1679"/>
                    <a:pt x="2810" y="1750"/>
                  </a:cubicBezTo>
                  <a:lnTo>
                    <a:pt x="2810" y="2322"/>
                  </a:lnTo>
                  <a:cubicBezTo>
                    <a:pt x="2810" y="2679"/>
                    <a:pt x="2524" y="2941"/>
                    <a:pt x="2191" y="2941"/>
                  </a:cubicBezTo>
                  <a:lnTo>
                    <a:pt x="2012" y="2941"/>
                  </a:lnTo>
                  <a:cubicBezTo>
                    <a:pt x="1667" y="2941"/>
                    <a:pt x="1381" y="2667"/>
                    <a:pt x="1381" y="2322"/>
                  </a:cubicBezTo>
                  <a:lnTo>
                    <a:pt x="1381" y="1798"/>
                  </a:lnTo>
                  <a:cubicBezTo>
                    <a:pt x="1631" y="1774"/>
                    <a:pt x="2096" y="1679"/>
                    <a:pt x="2441" y="1393"/>
                  </a:cubicBezTo>
                  <a:close/>
                  <a:moveTo>
                    <a:pt x="2286" y="3346"/>
                  </a:moveTo>
                  <a:lnTo>
                    <a:pt x="2286" y="3453"/>
                  </a:lnTo>
                  <a:lnTo>
                    <a:pt x="2310" y="3453"/>
                  </a:lnTo>
                  <a:lnTo>
                    <a:pt x="2084" y="3679"/>
                  </a:lnTo>
                  <a:lnTo>
                    <a:pt x="1869" y="3477"/>
                  </a:lnTo>
                  <a:lnTo>
                    <a:pt x="1869" y="3346"/>
                  </a:lnTo>
                  <a:close/>
                  <a:moveTo>
                    <a:pt x="2048" y="0"/>
                  </a:moveTo>
                  <a:cubicBezTo>
                    <a:pt x="1322" y="0"/>
                    <a:pt x="726" y="596"/>
                    <a:pt x="726" y="1322"/>
                  </a:cubicBezTo>
                  <a:lnTo>
                    <a:pt x="726" y="1667"/>
                  </a:lnTo>
                  <a:cubicBezTo>
                    <a:pt x="607" y="1774"/>
                    <a:pt x="512" y="1917"/>
                    <a:pt x="512" y="2096"/>
                  </a:cubicBezTo>
                  <a:cubicBezTo>
                    <a:pt x="512" y="2393"/>
                    <a:pt x="738" y="2632"/>
                    <a:pt x="1036" y="2643"/>
                  </a:cubicBezTo>
                  <a:cubicBezTo>
                    <a:pt x="1107" y="2882"/>
                    <a:pt x="1274" y="3096"/>
                    <a:pt x="1500" y="3215"/>
                  </a:cubicBezTo>
                  <a:lnTo>
                    <a:pt x="1500" y="3322"/>
                  </a:lnTo>
                  <a:lnTo>
                    <a:pt x="691" y="3632"/>
                  </a:lnTo>
                  <a:cubicBezTo>
                    <a:pt x="619" y="3655"/>
                    <a:pt x="0" y="3917"/>
                    <a:pt x="0" y="4715"/>
                  </a:cubicBezTo>
                  <a:lnTo>
                    <a:pt x="0" y="5418"/>
                  </a:lnTo>
                  <a:cubicBezTo>
                    <a:pt x="0" y="5525"/>
                    <a:pt x="84" y="5608"/>
                    <a:pt x="191" y="5608"/>
                  </a:cubicBezTo>
                  <a:lnTo>
                    <a:pt x="691" y="5608"/>
                  </a:lnTo>
                  <a:cubicBezTo>
                    <a:pt x="798" y="5608"/>
                    <a:pt x="893" y="5525"/>
                    <a:pt x="893" y="5418"/>
                  </a:cubicBezTo>
                  <a:cubicBezTo>
                    <a:pt x="893" y="5310"/>
                    <a:pt x="798" y="5227"/>
                    <a:pt x="691" y="5227"/>
                  </a:cubicBezTo>
                  <a:lnTo>
                    <a:pt x="393" y="5227"/>
                  </a:lnTo>
                  <a:lnTo>
                    <a:pt x="393" y="4715"/>
                  </a:lnTo>
                  <a:cubicBezTo>
                    <a:pt x="393" y="4167"/>
                    <a:pt x="834" y="4013"/>
                    <a:pt x="846" y="4001"/>
                  </a:cubicBezTo>
                  <a:lnTo>
                    <a:pt x="857" y="4001"/>
                  </a:lnTo>
                  <a:lnTo>
                    <a:pt x="1608" y="3715"/>
                  </a:lnTo>
                  <a:lnTo>
                    <a:pt x="1989" y="4108"/>
                  </a:lnTo>
                  <a:cubicBezTo>
                    <a:pt x="2024" y="4132"/>
                    <a:pt x="2084" y="4167"/>
                    <a:pt x="2119" y="4167"/>
                  </a:cubicBezTo>
                  <a:cubicBezTo>
                    <a:pt x="2179" y="4167"/>
                    <a:pt x="2227" y="4132"/>
                    <a:pt x="2262" y="4108"/>
                  </a:cubicBezTo>
                  <a:lnTo>
                    <a:pt x="2631" y="3715"/>
                  </a:lnTo>
                  <a:lnTo>
                    <a:pt x="3370" y="4013"/>
                  </a:lnTo>
                  <a:lnTo>
                    <a:pt x="3393" y="4013"/>
                  </a:lnTo>
                  <a:cubicBezTo>
                    <a:pt x="3405" y="4013"/>
                    <a:pt x="3834" y="4179"/>
                    <a:pt x="3834" y="4727"/>
                  </a:cubicBezTo>
                  <a:lnTo>
                    <a:pt x="3834" y="5239"/>
                  </a:lnTo>
                  <a:lnTo>
                    <a:pt x="1334" y="5239"/>
                  </a:lnTo>
                  <a:cubicBezTo>
                    <a:pt x="1227" y="5239"/>
                    <a:pt x="1143" y="5322"/>
                    <a:pt x="1143" y="5430"/>
                  </a:cubicBezTo>
                  <a:cubicBezTo>
                    <a:pt x="1143" y="5537"/>
                    <a:pt x="1227" y="5620"/>
                    <a:pt x="1334" y="5620"/>
                  </a:cubicBezTo>
                  <a:lnTo>
                    <a:pt x="4048" y="5620"/>
                  </a:lnTo>
                  <a:cubicBezTo>
                    <a:pt x="4108" y="5608"/>
                    <a:pt x="4191" y="5525"/>
                    <a:pt x="4191" y="5418"/>
                  </a:cubicBezTo>
                  <a:lnTo>
                    <a:pt x="4191" y="4715"/>
                  </a:lnTo>
                  <a:cubicBezTo>
                    <a:pt x="4191" y="3917"/>
                    <a:pt x="3572" y="3655"/>
                    <a:pt x="3501" y="3632"/>
                  </a:cubicBezTo>
                  <a:lnTo>
                    <a:pt x="2703" y="3322"/>
                  </a:lnTo>
                  <a:lnTo>
                    <a:pt x="2703" y="3215"/>
                  </a:lnTo>
                  <a:cubicBezTo>
                    <a:pt x="2917" y="3096"/>
                    <a:pt x="3084" y="2882"/>
                    <a:pt x="3167" y="2643"/>
                  </a:cubicBezTo>
                  <a:cubicBezTo>
                    <a:pt x="3453" y="2620"/>
                    <a:pt x="3679" y="2382"/>
                    <a:pt x="3679" y="2096"/>
                  </a:cubicBezTo>
                  <a:cubicBezTo>
                    <a:pt x="3679" y="1917"/>
                    <a:pt x="3596" y="1774"/>
                    <a:pt x="3465" y="1667"/>
                  </a:cubicBezTo>
                  <a:lnTo>
                    <a:pt x="3465" y="1322"/>
                  </a:lnTo>
                  <a:cubicBezTo>
                    <a:pt x="3465" y="596"/>
                    <a:pt x="2870" y="0"/>
                    <a:pt x="2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39"/>
            <p:cNvSpPr/>
            <p:nvPr/>
          </p:nvSpPr>
          <p:spPr>
            <a:xfrm>
              <a:off x="7334245" y="2602600"/>
              <a:ext cx="134949" cy="179284"/>
            </a:xfrm>
            <a:custGeom>
              <a:avLst/>
              <a:gdLst/>
              <a:ahLst/>
              <a:cxnLst/>
              <a:rect l="l" t="t" r="r" b="b"/>
              <a:pathLst>
                <a:path w="4240" h="5633" extrusionOk="0">
                  <a:moveTo>
                    <a:pt x="2144" y="394"/>
                  </a:moveTo>
                  <a:cubicBezTo>
                    <a:pt x="2656" y="394"/>
                    <a:pt x="3073" y="810"/>
                    <a:pt x="3073" y="1311"/>
                  </a:cubicBezTo>
                  <a:lnTo>
                    <a:pt x="3073" y="1430"/>
                  </a:lnTo>
                  <a:lnTo>
                    <a:pt x="3049" y="1430"/>
                  </a:lnTo>
                  <a:cubicBezTo>
                    <a:pt x="2787" y="1370"/>
                    <a:pt x="2692" y="1001"/>
                    <a:pt x="2692" y="1001"/>
                  </a:cubicBezTo>
                  <a:cubicBezTo>
                    <a:pt x="2680" y="930"/>
                    <a:pt x="2620" y="870"/>
                    <a:pt x="2549" y="846"/>
                  </a:cubicBezTo>
                  <a:cubicBezTo>
                    <a:pt x="2539" y="845"/>
                    <a:pt x="2530" y="844"/>
                    <a:pt x="2521" y="844"/>
                  </a:cubicBezTo>
                  <a:cubicBezTo>
                    <a:pt x="2456" y="844"/>
                    <a:pt x="2389" y="878"/>
                    <a:pt x="2358" y="930"/>
                  </a:cubicBezTo>
                  <a:cubicBezTo>
                    <a:pt x="2001" y="1418"/>
                    <a:pt x="1203" y="1430"/>
                    <a:pt x="1191" y="1430"/>
                  </a:cubicBezTo>
                  <a:lnTo>
                    <a:pt x="1132" y="1430"/>
                  </a:lnTo>
                  <a:lnTo>
                    <a:pt x="1132" y="1311"/>
                  </a:lnTo>
                  <a:cubicBezTo>
                    <a:pt x="1132" y="810"/>
                    <a:pt x="1549" y="394"/>
                    <a:pt x="2061" y="394"/>
                  </a:cubicBezTo>
                  <a:close/>
                  <a:moveTo>
                    <a:pt x="3227" y="1965"/>
                  </a:moveTo>
                  <a:cubicBezTo>
                    <a:pt x="3263" y="2001"/>
                    <a:pt x="3275" y="2037"/>
                    <a:pt x="3275" y="2073"/>
                  </a:cubicBezTo>
                  <a:cubicBezTo>
                    <a:pt x="3275" y="2132"/>
                    <a:pt x="3251" y="2180"/>
                    <a:pt x="3215" y="2203"/>
                  </a:cubicBezTo>
                  <a:lnTo>
                    <a:pt x="3215" y="1965"/>
                  </a:lnTo>
                  <a:close/>
                  <a:moveTo>
                    <a:pt x="1001" y="1965"/>
                  </a:moveTo>
                  <a:lnTo>
                    <a:pt x="1001" y="2215"/>
                  </a:lnTo>
                  <a:cubicBezTo>
                    <a:pt x="953" y="2192"/>
                    <a:pt x="929" y="2144"/>
                    <a:pt x="929" y="2084"/>
                  </a:cubicBezTo>
                  <a:cubicBezTo>
                    <a:pt x="929" y="2037"/>
                    <a:pt x="941" y="2013"/>
                    <a:pt x="965" y="1977"/>
                  </a:cubicBezTo>
                  <a:cubicBezTo>
                    <a:pt x="989" y="1977"/>
                    <a:pt x="989" y="1977"/>
                    <a:pt x="1001" y="1965"/>
                  </a:cubicBezTo>
                  <a:close/>
                  <a:moveTo>
                    <a:pt x="2442" y="1406"/>
                  </a:moveTo>
                  <a:cubicBezTo>
                    <a:pt x="2513" y="1537"/>
                    <a:pt x="2632" y="1680"/>
                    <a:pt x="2811" y="1763"/>
                  </a:cubicBezTo>
                  <a:lnTo>
                    <a:pt x="2811" y="2323"/>
                  </a:lnTo>
                  <a:cubicBezTo>
                    <a:pt x="2834" y="2668"/>
                    <a:pt x="2549" y="2954"/>
                    <a:pt x="2191" y="2954"/>
                  </a:cubicBezTo>
                  <a:lnTo>
                    <a:pt x="2013" y="2954"/>
                  </a:lnTo>
                  <a:cubicBezTo>
                    <a:pt x="1668" y="2954"/>
                    <a:pt x="1382" y="2668"/>
                    <a:pt x="1382" y="2323"/>
                  </a:cubicBezTo>
                  <a:lnTo>
                    <a:pt x="1382" y="1799"/>
                  </a:lnTo>
                  <a:cubicBezTo>
                    <a:pt x="1644" y="1775"/>
                    <a:pt x="2084" y="1680"/>
                    <a:pt x="2442" y="1406"/>
                  </a:cubicBezTo>
                  <a:close/>
                  <a:moveTo>
                    <a:pt x="2311" y="3335"/>
                  </a:moveTo>
                  <a:lnTo>
                    <a:pt x="2322" y="3442"/>
                  </a:lnTo>
                  <a:lnTo>
                    <a:pt x="2096" y="3668"/>
                  </a:lnTo>
                  <a:lnTo>
                    <a:pt x="1894" y="3466"/>
                  </a:lnTo>
                  <a:lnTo>
                    <a:pt x="1894" y="3335"/>
                  </a:lnTo>
                  <a:close/>
                  <a:moveTo>
                    <a:pt x="2061" y="1"/>
                  </a:moveTo>
                  <a:cubicBezTo>
                    <a:pt x="1322" y="1"/>
                    <a:pt x="727" y="596"/>
                    <a:pt x="727" y="1322"/>
                  </a:cubicBezTo>
                  <a:lnTo>
                    <a:pt x="727" y="1668"/>
                  </a:lnTo>
                  <a:cubicBezTo>
                    <a:pt x="608" y="1775"/>
                    <a:pt x="525" y="1918"/>
                    <a:pt x="525" y="2096"/>
                  </a:cubicBezTo>
                  <a:cubicBezTo>
                    <a:pt x="525" y="2394"/>
                    <a:pt x="739" y="2632"/>
                    <a:pt x="1037" y="2656"/>
                  </a:cubicBezTo>
                  <a:cubicBezTo>
                    <a:pt x="1120" y="2894"/>
                    <a:pt x="1275" y="3096"/>
                    <a:pt x="1501" y="3216"/>
                  </a:cubicBezTo>
                  <a:lnTo>
                    <a:pt x="1501" y="3323"/>
                  </a:lnTo>
                  <a:lnTo>
                    <a:pt x="703" y="3632"/>
                  </a:lnTo>
                  <a:cubicBezTo>
                    <a:pt x="620" y="3668"/>
                    <a:pt x="1" y="3918"/>
                    <a:pt x="1" y="4716"/>
                  </a:cubicBezTo>
                  <a:lnTo>
                    <a:pt x="1" y="5418"/>
                  </a:lnTo>
                  <a:cubicBezTo>
                    <a:pt x="1" y="5525"/>
                    <a:pt x="84" y="5609"/>
                    <a:pt x="191" y="5609"/>
                  </a:cubicBezTo>
                  <a:lnTo>
                    <a:pt x="703" y="5609"/>
                  </a:lnTo>
                  <a:cubicBezTo>
                    <a:pt x="798" y="5609"/>
                    <a:pt x="894" y="5525"/>
                    <a:pt x="894" y="5418"/>
                  </a:cubicBezTo>
                  <a:cubicBezTo>
                    <a:pt x="894" y="5311"/>
                    <a:pt x="798" y="5228"/>
                    <a:pt x="703" y="5228"/>
                  </a:cubicBezTo>
                  <a:lnTo>
                    <a:pt x="406" y="5228"/>
                  </a:lnTo>
                  <a:lnTo>
                    <a:pt x="406" y="4716"/>
                  </a:lnTo>
                  <a:cubicBezTo>
                    <a:pt x="406" y="4168"/>
                    <a:pt x="834" y="4025"/>
                    <a:pt x="846" y="4001"/>
                  </a:cubicBezTo>
                  <a:lnTo>
                    <a:pt x="858" y="4001"/>
                  </a:lnTo>
                  <a:lnTo>
                    <a:pt x="1608" y="3727"/>
                  </a:lnTo>
                  <a:lnTo>
                    <a:pt x="1989" y="4108"/>
                  </a:lnTo>
                  <a:cubicBezTo>
                    <a:pt x="2025" y="4144"/>
                    <a:pt x="2084" y="4168"/>
                    <a:pt x="2132" y="4168"/>
                  </a:cubicBezTo>
                  <a:cubicBezTo>
                    <a:pt x="2191" y="4168"/>
                    <a:pt x="2227" y="4144"/>
                    <a:pt x="2263" y="4108"/>
                  </a:cubicBezTo>
                  <a:lnTo>
                    <a:pt x="2632" y="3727"/>
                  </a:lnTo>
                  <a:lnTo>
                    <a:pt x="3382" y="4025"/>
                  </a:lnTo>
                  <a:lnTo>
                    <a:pt x="3394" y="4025"/>
                  </a:lnTo>
                  <a:cubicBezTo>
                    <a:pt x="3406" y="4025"/>
                    <a:pt x="3835" y="4180"/>
                    <a:pt x="3835" y="4739"/>
                  </a:cubicBezTo>
                  <a:lnTo>
                    <a:pt x="3835" y="5240"/>
                  </a:lnTo>
                  <a:lnTo>
                    <a:pt x="1334" y="5240"/>
                  </a:lnTo>
                  <a:cubicBezTo>
                    <a:pt x="1239" y="5240"/>
                    <a:pt x="1144" y="5335"/>
                    <a:pt x="1144" y="5430"/>
                  </a:cubicBezTo>
                  <a:cubicBezTo>
                    <a:pt x="1144" y="5537"/>
                    <a:pt x="1239" y="5632"/>
                    <a:pt x="1334" y="5632"/>
                  </a:cubicBezTo>
                  <a:lnTo>
                    <a:pt x="4049" y="5632"/>
                  </a:lnTo>
                  <a:cubicBezTo>
                    <a:pt x="4156" y="5632"/>
                    <a:pt x="4239" y="5537"/>
                    <a:pt x="4239" y="5430"/>
                  </a:cubicBezTo>
                  <a:lnTo>
                    <a:pt x="4239" y="4739"/>
                  </a:lnTo>
                  <a:cubicBezTo>
                    <a:pt x="4204" y="3918"/>
                    <a:pt x="3573" y="3668"/>
                    <a:pt x="3501" y="3632"/>
                  </a:cubicBezTo>
                  <a:lnTo>
                    <a:pt x="2715" y="3323"/>
                  </a:lnTo>
                  <a:lnTo>
                    <a:pt x="2715" y="3216"/>
                  </a:lnTo>
                  <a:cubicBezTo>
                    <a:pt x="2918" y="3096"/>
                    <a:pt x="3084" y="2894"/>
                    <a:pt x="3168" y="2656"/>
                  </a:cubicBezTo>
                  <a:cubicBezTo>
                    <a:pt x="3454" y="2620"/>
                    <a:pt x="3680" y="2382"/>
                    <a:pt x="3680" y="2096"/>
                  </a:cubicBezTo>
                  <a:cubicBezTo>
                    <a:pt x="3680" y="1918"/>
                    <a:pt x="3608" y="1775"/>
                    <a:pt x="3465" y="1668"/>
                  </a:cubicBezTo>
                  <a:lnTo>
                    <a:pt x="3465" y="1322"/>
                  </a:lnTo>
                  <a:cubicBezTo>
                    <a:pt x="3465" y="596"/>
                    <a:pt x="2870" y="1"/>
                    <a:pt x="2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39"/>
            <p:cNvSpPr/>
            <p:nvPr/>
          </p:nvSpPr>
          <p:spPr>
            <a:xfrm>
              <a:off x="7070872" y="2602600"/>
              <a:ext cx="134949" cy="179284"/>
            </a:xfrm>
            <a:custGeom>
              <a:avLst/>
              <a:gdLst/>
              <a:ahLst/>
              <a:cxnLst/>
              <a:rect l="l" t="t" r="r" b="b"/>
              <a:pathLst>
                <a:path w="4240" h="5633" extrusionOk="0">
                  <a:moveTo>
                    <a:pt x="2144" y="394"/>
                  </a:moveTo>
                  <a:cubicBezTo>
                    <a:pt x="2656" y="394"/>
                    <a:pt x="3073" y="810"/>
                    <a:pt x="3073" y="1311"/>
                  </a:cubicBezTo>
                  <a:lnTo>
                    <a:pt x="3073" y="1430"/>
                  </a:lnTo>
                  <a:lnTo>
                    <a:pt x="3049" y="1430"/>
                  </a:lnTo>
                  <a:cubicBezTo>
                    <a:pt x="2787" y="1370"/>
                    <a:pt x="2692" y="1001"/>
                    <a:pt x="2692" y="1001"/>
                  </a:cubicBezTo>
                  <a:cubicBezTo>
                    <a:pt x="2680" y="930"/>
                    <a:pt x="2620" y="870"/>
                    <a:pt x="2549" y="846"/>
                  </a:cubicBezTo>
                  <a:cubicBezTo>
                    <a:pt x="2540" y="845"/>
                    <a:pt x="2530" y="844"/>
                    <a:pt x="2521" y="844"/>
                  </a:cubicBezTo>
                  <a:cubicBezTo>
                    <a:pt x="2457" y="844"/>
                    <a:pt x="2389" y="878"/>
                    <a:pt x="2358" y="930"/>
                  </a:cubicBezTo>
                  <a:cubicBezTo>
                    <a:pt x="2001" y="1418"/>
                    <a:pt x="1203" y="1430"/>
                    <a:pt x="1192" y="1430"/>
                  </a:cubicBezTo>
                  <a:lnTo>
                    <a:pt x="1132" y="1430"/>
                  </a:lnTo>
                  <a:lnTo>
                    <a:pt x="1132" y="1311"/>
                  </a:lnTo>
                  <a:cubicBezTo>
                    <a:pt x="1132" y="810"/>
                    <a:pt x="1549" y="394"/>
                    <a:pt x="2061" y="394"/>
                  </a:cubicBezTo>
                  <a:close/>
                  <a:moveTo>
                    <a:pt x="3227" y="1965"/>
                  </a:moveTo>
                  <a:cubicBezTo>
                    <a:pt x="3263" y="2001"/>
                    <a:pt x="3275" y="2037"/>
                    <a:pt x="3275" y="2073"/>
                  </a:cubicBezTo>
                  <a:cubicBezTo>
                    <a:pt x="3275" y="2132"/>
                    <a:pt x="3239" y="2180"/>
                    <a:pt x="3216" y="2203"/>
                  </a:cubicBezTo>
                  <a:lnTo>
                    <a:pt x="3216" y="1965"/>
                  </a:lnTo>
                  <a:close/>
                  <a:moveTo>
                    <a:pt x="1001" y="1965"/>
                  </a:moveTo>
                  <a:lnTo>
                    <a:pt x="1001" y="2215"/>
                  </a:lnTo>
                  <a:cubicBezTo>
                    <a:pt x="953" y="2192"/>
                    <a:pt x="930" y="2144"/>
                    <a:pt x="930" y="2084"/>
                  </a:cubicBezTo>
                  <a:cubicBezTo>
                    <a:pt x="930" y="2037"/>
                    <a:pt x="941" y="2013"/>
                    <a:pt x="965" y="1977"/>
                  </a:cubicBezTo>
                  <a:cubicBezTo>
                    <a:pt x="989" y="1977"/>
                    <a:pt x="989" y="1977"/>
                    <a:pt x="1001" y="1965"/>
                  </a:cubicBezTo>
                  <a:close/>
                  <a:moveTo>
                    <a:pt x="2454" y="1406"/>
                  </a:moveTo>
                  <a:cubicBezTo>
                    <a:pt x="2525" y="1537"/>
                    <a:pt x="2644" y="1680"/>
                    <a:pt x="2823" y="1763"/>
                  </a:cubicBezTo>
                  <a:lnTo>
                    <a:pt x="2823" y="2323"/>
                  </a:lnTo>
                  <a:cubicBezTo>
                    <a:pt x="2835" y="2668"/>
                    <a:pt x="2549" y="2954"/>
                    <a:pt x="2204" y="2954"/>
                  </a:cubicBezTo>
                  <a:lnTo>
                    <a:pt x="2025" y="2954"/>
                  </a:lnTo>
                  <a:cubicBezTo>
                    <a:pt x="1680" y="2954"/>
                    <a:pt x="1406" y="2668"/>
                    <a:pt x="1406" y="2323"/>
                  </a:cubicBezTo>
                  <a:lnTo>
                    <a:pt x="1406" y="1799"/>
                  </a:lnTo>
                  <a:cubicBezTo>
                    <a:pt x="1656" y="1775"/>
                    <a:pt x="2120" y="1680"/>
                    <a:pt x="2454" y="1406"/>
                  </a:cubicBezTo>
                  <a:close/>
                  <a:moveTo>
                    <a:pt x="2311" y="3335"/>
                  </a:moveTo>
                  <a:lnTo>
                    <a:pt x="2323" y="3442"/>
                  </a:lnTo>
                  <a:lnTo>
                    <a:pt x="2096" y="3668"/>
                  </a:lnTo>
                  <a:lnTo>
                    <a:pt x="1894" y="3466"/>
                  </a:lnTo>
                  <a:lnTo>
                    <a:pt x="1894" y="3335"/>
                  </a:lnTo>
                  <a:close/>
                  <a:moveTo>
                    <a:pt x="2061" y="1"/>
                  </a:moveTo>
                  <a:cubicBezTo>
                    <a:pt x="1322" y="1"/>
                    <a:pt x="727" y="596"/>
                    <a:pt x="727" y="1322"/>
                  </a:cubicBezTo>
                  <a:lnTo>
                    <a:pt x="727" y="1668"/>
                  </a:lnTo>
                  <a:cubicBezTo>
                    <a:pt x="608" y="1775"/>
                    <a:pt x="525" y="1918"/>
                    <a:pt x="525" y="2096"/>
                  </a:cubicBezTo>
                  <a:cubicBezTo>
                    <a:pt x="525" y="2394"/>
                    <a:pt x="739" y="2632"/>
                    <a:pt x="1037" y="2656"/>
                  </a:cubicBezTo>
                  <a:cubicBezTo>
                    <a:pt x="1120" y="2894"/>
                    <a:pt x="1275" y="3096"/>
                    <a:pt x="1501" y="3216"/>
                  </a:cubicBezTo>
                  <a:lnTo>
                    <a:pt x="1501" y="3323"/>
                  </a:lnTo>
                  <a:lnTo>
                    <a:pt x="703" y="3632"/>
                  </a:lnTo>
                  <a:cubicBezTo>
                    <a:pt x="620" y="3668"/>
                    <a:pt x="1" y="3918"/>
                    <a:pt x="1" y="4716"/>
                  </a:cubicBezTo>
                  <a:lnTo>
                    <a:pt x="1" y="5418"/>
                  </a:lnTo>
                  <a:cubicBezTo>
                    <a:pt x="1" y="5525"/>
                    <a:pt x="84" y="5609"/>
                    <a:pt x="191" y="5609"/>
                  </a:cubicBezTo>
                  <a:lnTo>
                    <a:pt x="703" y="5609"/>
                  </a:lnTo>
                  <a:cubicBezTo>
                    <a:pt x="799" y="5609"/>
                    <a:pt x="894" y="5525"/>
                    <a:pt x="894" y="5418"/>
                  </a:cubicBezTo>
                  <a:cubicBezTo>
                    <a:pt x="894" y="5311"/>
                    <a:pt x="799" y="5228"/>
                    <a:pt x="703" y="5228"/>
                  </a:cubicBezTo>
                  <a:lnTo>
                    <a:pt x="406" y="5228"/>
                  </a:lnTo>
                  <a:lnTo>
                    <a:pt x="406" y="4716"/>
                  </a:lnTo>
                  <a:cubicBezTo>
                    <a:pt x="406" y="4168"/>
                    <a:pt x="834" y="4025"/>
                    <a:pt x="846" y="4001"/>
                  </a:cubicBezTo>
                  <a:lnTo>
                    <a:pt x="858" y="4001"/>
                  </a:lnTo>
                  <a:lnTo>
                    <a:pt x="1608" y="3727"/>
                  </a:lnTo>
                  <a:lnTo>
                    <a:pt x="1989" y="4108"/>
                  </a:lnTo>
                  <a:cubicBezTo>
                    <a:pt x="2025" y="4144"/>
                    <a:pt x="2084" y="4168"/>
                    <a:pt x="2132" y="4168"/>
                  </a:cubicBezTo>
                  <a:cubicBezTo>
                    <a:pt x="2192" y="4168"/>
                    <a:pt x="2227" y="4144"/>
                    <a:pt x="2263" y="4108"/>
                  </a:cubicBezTo>
                  <a:lnTo>
                    <a:pt x="2632" y="3727"/>
                  </a:lnTo>
                  <a:lnTo>
                    <a:pt x="3382" y="4025"/>
                  </a:lnTo>
                  <a:lnTo>
                    <a:pt x="3394" y="4025"/>
                  </a:lnTo>
                  <a:cubicBezTo>
                    <a:pt x="3406" y="4025"/>
                    <a:pt x="3835" y="4180"/>
                    <a:pt x="3835" y="4739"/>
                  </a:cubicBezTo>
                  <a:lnTo>
                    <a:pt x="3835" y="5240"/>
                  </a:lnTo>
                  <a:lnTo>
                    <a:pt x="1334" y="5240"/>
                  </a:lnTo>
                  <a:cubicBezTo>
                    <a:pt x="1239" y="5240"/>
                    <a:pt x="1144" y="5335"/>
                    <a:pt x="1144" y="5430"/>
                  </a:cubicBezTo>
                  <a:cubicBezTo>
                    <a:pt x="1144" y="5537"/>
                    <a:pt x="1239" y="5632"/>
                    <a:pt x="1334" y="5632"/>
                  </a:cubicBezTo>
                  <a:lnTo>
                    <a:pt x="4049" y="5632"/>
                  </a:lnTo>
                  <a:cubicBezTo>
                    <a:pt x="4156" y="5632"/>
                    <a:pt x="4240" y="5537"/>
                    <a:pt x="4240" y="5430"/>
                  </a:cubicBezTo>
                  <a:lnTo>
                    <a:pt x="4240" y="4739"/>
                  </a:lnTo>
                  <a:cubicBezTo>
                    <a:pt x="4216" y="3918"/>
                    <a:pt x="3573" y="3668"/>
                    <a:pt x="3501" y="3632"/>
                  </a:cubicBezTo>
                  <a:lnTo>
                    <a:pt x="2716" y="3323"/>
                  </a:lnTo>
                  <a:lnTo>
                    <a:pt x="2716" y="3216"/>
                  </a:lnTo>
                  <a:cubicBezTo>
                    <a:pt x="2918" y="3096"/>
                    <a:pt x="3085" y="2894"/>
                    <a:pt x="3168" y="2656"/>
                  </a:cubicBezTo>
                  <a:cubicBezTo>
                    <a:pt x="3454" y="2620"/>
                    <a:pt x="3680" y="2382"/>
                    <a:pt x="3680" y="2096"/>
                  </a:cubicBezTo>
                  <a:cubicBezTo>
                    <a:pt x="3680" y="1918"/>
                    <a:pt x="3608" y="1775"/>
                    <a:pt x="3466" y="1668"/>
                  </a:cubicBezTo>
                  <a:lnTo>
                    <a:pt x="3466" y="1322"/>
                  </a:lnTo>
                  <a:cubicBezTo>
                    <a:pt x="3466" y="596"/>
                    <a:pt x="2870" y="1"/>
                    <a:pt x="2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140"/>
          <p:cNvSpPr txBox="1">
            <a:spLocks noGrp="1"/>
          </p:cNvSpPr>
          <p:nvPr>
            <p:ph type="body" idx="1"/>
          </p:nvPr>
        </p:nvSpPr>
        <p:spPr>
          <a:xfrm>
            <a:off x="318375" y="1675750"/>
            <a:ext cx="3802500" cy="261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Непрерывное образование</a:t>
            </a:r>
            <a:r>
              <a:rPr lang="en" b="1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b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en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многомерное понятие, включающее все позиции структуры системы образования и процесс разностороннего развития личности в русле важнейшего социально-педагогического принципа развития системы образования - принципа непрерывности</a:t>
            </a:r>
            <a:endParaRPr>
              <a:solidFill>
                <a:srgbClr val="00206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Цель непрерывного образования –</a:t>
            </a:r>
            <a:r>
              <a:rPr lang="en" b="1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развитие мотивации у желающих учиться в течение всей жизни</a:t>
            </a:r>
            <a:endParaRPr>
              <a:solidFill>
                <a:srgbClr val="00206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rgbClr val="273D40"/>
              </a:buClr>
              <a:buSzPts val="600"/>
              <a:buFont typeface="Arial"/>
              <a:buNone/>
            </a:pPr>
            <a:endParaRPr/>
          </a:p>
        </p:txBody>
      </p:sp>
      <p:grpSp>
        <p:nvGrpSpPr>
          <p:cNvPr id="1089" name="Google Shape;1089;p140"/>
          <p:cNvGrpSpPr/>
          <p:nvPr/>
        </p:nvGrpSpPr>
        <p:grpSpPr>
          <a:xfrm>
            <a:off x="433350" y="98925"/>
            <a:ext cx="559500" cy="114600"/>
            <a:chOff x="433350" y="98925"/>
            <a:chExt cx="559500" cy="114600"/>
          </a:xfrm>
        </p:grpSpPr>
        <p:sp>
          <p:nvSpPr>
            <p:cNvPr id="1090" name="Google Shape;1090;p140"/>
            <p:cNvSpPr/>
            <p:nvPr/>
          </p:nvSpPr>
          <p:spPr>
            <a:xfrm>
              <a:off x="43335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40"/>
            <p:cNvSpPr/>
            <p:nvPr/>
          </p:nvSpPr>
          <p:spPr>
            <a:xfrm>
              <a:off x="65580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40"/>
            <p:cNvSpPr/>
            <p:nvPr/>
          </p:nvSpPr>
          <p:spPr>
            <a:xfrm>
              <a:off x="878250" y="98925"/>
              <a:ext cx="114600" cy="114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93" name="Google Shape;1093;p140"/>
          <p:cNvPicPr preferRelativeResize="0"/>
          <p:nvPr/>
        </p:nvPicPr>
        <p:blipFill rotWithShape="1">
          <a:blip r:embed="rId3">
            <a:alphaModFix/>
          </a:blip>
          <a:srcRect l="36281"/>
          <a:stretch/>
        </p:blipFill>
        <p:spPr>
          <a:xfrm>
            <a:off x="4539899" y="539400"/>
            <a:ext cx="4604098" cy="406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9888" y="4872313"/>
            <a:ext cx="7153275" cy="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41"/>
          <p:cNvSpPr txBox="1">
            <a:spLocks noGrp="1"/>
          </p:cNvSpPr>
          <p:nvPr>
            <p:ph type="title"/>
          </p:nvPr>
        </p:nvSpPr>
        <p:spPr>
          <a:xfrm>
            <a:off x="3958475" y="3105000"/>
            <a:ext cx="5070600" cy="41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</a:t>
            </a:r>
            <a:r>
              <a:rPr lang="en" sz="14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УРОВЕНЬ КОМПЕТЕНЦИИ БИБЛИОТЕЧНЫХ СПЕЦИАЛИСТОВ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0" name="Google Shape;1100;p141"/>
          <p:cNvSpPr txBox="1">
            <a:spLocks noGrp="1"/>
          </p:cNvSpPr>
          <p:nvPr>
            <p:ph type="subTitle" idx="1"/>
          </p:nvPr>
        </p:nvSpPr>
        <p:spPr>
          <a:xfrm>
            <a:off x="3905375" y="1521125"/>
            <a:ext cx="5176800" cy="13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Один из базовых параметров современной информационной сферы, критерий и показатель готовности социума к продуктивному реагированию на цифровые трансформации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1" name="Google Shape;1101;p141"/>
          <p:cNvSpPr/>
          <p:nvPr/>
        </p:nvSpPr>
        <p:spPr>
          <a:xfrm flipH="1">
            <a:off x="-100" y="309900"/>
            <a:ext cx="713100" cy="32070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02" name="Google Shape;1102;p141"/>
          <p:cNvCxnSpPr/>
          <p:nvPr/>
        </p:nvCxnSpPr>
        <p:spPr>
          <a:xfrm rot="10800000" flipH="1">
            <a:off x="356449" y="799613"/>
            <a:ext cx="25500" cy="3814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03" name="Google Shape;1103;p141"/>
          <p:cNvGrpSpPr/>
          <p:nvPr/>
        </p:nvGrpSpPr>
        <p:grpSpPr>
          <a:xfrm>
            <a:off x="433350" y="98925"/>
            <a:ext cx="559500" cy="114600"/>
            <a:chOff x="433350" y="98925"/>
            <a:chExt cx="559500" cy="114600"/>
          </a:xfrm>
        </p:grpSpPr>
        <p:sp>
          <p:nvSpPr>
            <p:cNvPr id="1104" name="Google Shape;1104;p141"/>
            <p:cNvSpPr/>
            <p:nvPr/>
          </p:nvSpPr>
          <p:spPr>
            <a:xfrm>
              <a:off x="433350" y="98925"/>
              <a:ext cx="114600" cy="114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41"/>
            <p:cNvSpPr/>
            <p:nvPr/>
          </p:nvSpPr>
          <p:spPr>
            <a:xfrm>
              <a:off x="65580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41"/>
            <p:cNvSpPr/>
            <p:nvPr/>
          </p:nvSpPr>
          <p:spPr>
            <a:xfrm>
              <a:off x="87825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07" name="Google Shape;1107;p141"/>
          <p:cNvPicPr preferRelativeResize="0"/>
          <p:nvPr/>
        </p:nvPicPr>
        <p:blipFill rotWithShape="1">
          <a:blip r:embed="rId3">
            <a:alphaModFix/>
          </a:blip>
          <a:srcRect l="24586" r="28697"/>
          <a:stretch/>
        </p:blipFill>
        <p:spPr>
          <a:xfrm>
            <a:off x="713100" y="527100"/>
            <a:ext cx="2774851" cy="4327773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141"/>
          <p:cNvSpPr/>
          <p:nvPr/>
        </p:nvSpPr>
        <p:spPr>
          <a:xfrm>
            <a:off x="728725" y="466950"/>
            <a:ext cx="2851200" cy="44502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142"/>
          <p:cNvGrpSpPr/>
          <p:nvPr/>
        </p:nvGrpSpPr>
        <p:grpSpPr>
          <a:xfrm>
            <a:off x="433350" y="98925"/>
            <a:ext cx="559500" cy="114600"/>
            <a:chOff x="433350" y="98925"/>
            <a:chExt cx="559500" cy="114600"/>
          </a:xfrm>
        </p:grpSpPr>
        <p:sp>
          <p:nvSpPr>
            <p:cNvPr id="1114" name="Google Shape;1114;p142"/>
            <p:cNvSpPr/>
            <p:nvPr/>
          </p:nvSpPr>
          <p:spPr>
            <a:xfrm>
              <a:off x="43335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42"/>
            <p:cNvSpPr/>
            <p:nvPr/>
          </p:nvSpPr>
          <p:spPr>
            <a:xfrm>
              <a:off x="65580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42"/>
            <p:cNvSpPr/>
            <p:nvPr/>
          </p:nvSpPr>
          <p:spPr>
            <a:xfrm>
              <a:off x="87825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7" name="Google Shape;1117;p142"/>
          <p:cNvSpPr txBox="1"/>
          <p:nvPr/>
        </p:nvSpPr>
        <p:spPr>
          <a:xfrm>
            <a:off x="392250" y="1047100"/>
            <a:ext cx="8207100" cy="3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Компетенция</a:t>
            </a:r>
            <a:r>
              <a:rPr lang="en" sz="17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700">
                <a:latin typeface="Montserrat Medium"/>
                <a:ea typeface="Montserrat Medium"/>
                <a:cs typeface="Montserrat Medium"/>
                <a:sym typeface="Montserrat Medium"/>
              </a:rPr>
              <a:t>(лат. сompetentia – принадлежность по праву) – определяется как, во-первых, круг полномочий какого-либо органа или должностного лица и, во-вторых, круг вопросов, в которых данное лицо обладает познаниями, опытом</a:t>
            </a:r>
            <a:endParaRPr sz="17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Компетентность</a:t>
            </a:r>
            <a:r>
              <a:rPr lang="en" sz="17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700">
                <a:latin typeface="Montserrat Medium"/>
                <a:ea typeface="Montserrat Medium"/>
                <a:cs typeface="Montserrat Medium"/>
                <a:sym typeface="Montserrat Medium"/>
              </a:rPr>
              <a:t>– обладание компетенцией. Второе значение– обладание знаниями, позволяющими судить о чем-либо</a:t>
            </a:r>
            <a:endParaRPr sz="17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Компетентный </a:t>
            </a:r>
            <a:r>
              <a:rPr lang="en" sz="1700">
                <a:latin typeface="Montserrat Medium"/>
                <a:ea typeface="Montserrat Medium"/>
                <a:cs typeface="Montserrat Medium"/>
                <a:sym typeface="Montserrat Medium"/>
              </a:rPr>
              <a:t>(лат. competens – соответствующий, способный) –  обладающий компетенцией. Второе значение – знающий, сведущий в определенной области</a:t>
            </a:r>
            <a:endParaRPr sz="1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18" name="Google Shape;1118;p142"/>
          <p:cNvSpPr/>
          <p:nvPr/>
        </p:nvSpPr>
        <p:spPr>
          <a:xfrm>
            <a:off x="645450" y="962200"/>
            <a:ext cx="7952400" cy="3642000"/>
          </a:xfrm>
          <a:prstGeom prst="rect">
            <a:avLst/>
          </a:prstGeom>
          <a:noFill/>
          <a:ln w="127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143"/>
          <p:cNvSpPr txBox="1">
            <a:spLocks noGrp="1"/>
          </p:cNvSpPr>
          <p:nvPr>
            <p:ph type="subTitle" idx="1"/>
          </p:nvPr>
        </p:nvSpPr>
        <p:spPr>
          <a:xfrm>
            <a:off x="147000" y="1481350"/>
            <a:ext cx="8880600" cy="10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Компетентностная модель библиотечного специалиста ориентирована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на информационную инфраструктуру современного глобального социума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Профессиональный стандарт специалиста </a:t>
            </a:r>
            <a:endParaRPr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 библиотечно-информационной деятельности 2022 года</a:t>
            </a:r>
            <a:endParaRPr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4" name="Google Shape;1124;p143"/>
          <p:cNvSpPr/>
          <p:nvPr/>
        </p:nvSpPr>
        <p:spPr>
          <a:xfrm rot="10800000">
            <a:off x="8160150" y="3197400"/>
            <a:ext cx="541500" cy="19461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25" name="Google Shape;1125;p143"/>
          <p:cNvCxnSpPr>
            <a:stCxn id="1124" idx="0"/>
          </p:cNvCxnSpPr>
          <p:nvPr/>
        </p:nvCxnSpPr>
        <p:spPr>
          <a:xfrm rot="10800000">
            <a:off x="8430900" y="3605100"/>
            <a:ext cx="0" cy="1538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26" name="Google Shape;1126;p143"/>
          <p:cNvGrpSpPr/>
          <p:nvPr/>
        </p:nvGrpSpPr>
        <p:grpSpPr>
          <a:xfrm>
            <a:off x="433350" y="98925"/>
            <a:ext cx="559500" cy="114600"/>
            <a:chOff x="433350" y="98925"/>
            <a:chExt cx="559500" cy="114600"/>
          </a:xfrm>
        </p:grpSpPr>
        <p:sp>
          <p:nvSpPr>
            <p:cNvPr id="1127" name="Google Shape;1127;p143"/>
            <p:cNvSpPr/>
            <p:nvPr/>
          </p:nvSpPr>
          <p:spPr>
            <a:xfrm>
              <a:off x="433350" y="98925"/>
              <a:ext cx="114600" cy="114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43"/>
            <p:cNvSpPr/>
            <p:nvPr/>
          </p:nvSpPr>
          <p:spPr>
            <a:xfrm>
              <a:off x="65580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43"/>
            <p:cNvSpPr/>
            <p:nvPr/>
          </p:nvSpPr>
          <p:spPr>
            <a:xfrm>
              <a:off x="87825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30" name="Google Shape;1130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97400"/>
            <a:ext cx="8195526" cy="270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p143"/>
          <p:cNvSpPr/>
          <p:nvPr/>
        </p:nvSpPr>
        <p:spPr>
          <a:xfrm>
            <a:off x="-42450" y="3070525"/>
            <a:ext cx="8880600" cy="23487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144"/>
          <p:cNvSpPr txBox="1">
            <a:spLocks noGrp="1"/>
          </p:cNvSpPr>
          <p:nvPr>
            <p:ph type="subTitle" idx="13"/>
          </p:nvPr>
        </p:nvSpPr>
        <p:spPr>
          <a:xfrm>
            <a:off x="6056775" y="2168388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Исследование в области цифровых технологий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7" name="Google Shape;1137;p144"/>
          <p:cNvSpPr txBox="1">
            <a:spLocks noGrp="1"/>
          </p:cNvSpPr>
          <p:nvPr>
            <p:ph type="subTitle" idx="6"/>
          </p:nvPr>
        </p:nvSpPr>
        <p:spPr>
          <a:xfrm>
            <a:off x="1024975" y="40764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Освоение информационной культуры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8" name="Google Shape;1138;p144"/>
          <p:cNvSpPr txBox="1">
            <a:spLocks noGrp="1"/>
          </p:cNvSpPr>
          <p:nvPr>
            <p:ph type="subTitle" idx="8"/>
          </p:nvPr>
        </p:nvSpPr>
        <p:spPr>
          <a:xfrm>
            <a:off x="3283750" y="4076400"/>
            <a:ext cx="257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Управление и маркетинг</a:t>
            </a:r>
            <a:endParaRPr sz="1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информационно-библиотечной сфере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9" name="Google Shape;1139;p144"/>
          <p:cNvSpPr/>
          <p:nvPr/>
        </p:nvSpPr>
        <p:spPr>
          <a:xfrm>
            <a:off x="1807825" y="3052200"/>
            <a:ext cx="572700" cy="5727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144"/>
          <p:cNvSpPr/>
          <p:nvPr/>
        </p:nvSpPr>
        <p:spPr>
          <a:xfrm>
            <a:off x="4285600" y="3052200"/>
            <a:ext cx="572700" cy="5727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144"/>
          <p:cNvSpPr/>
          <p:nvPr/>
        </p:nvSpPr>
        <p:spPr>
          <a:xfrm>
            <a:off x="6763375" y="3052200"/>
            <a:ext cx="572700" cy="5727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144"/>
          <p:cNvSpPr/>
          <p:nvPr/>
        </p:nvSpPr>
        <p:spPr>
          <a:xfrm>
            <a:off x="1807875" y="1067988"/>
            <a:ext cx="572700" cy="5727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144"/>
          <p:cNvSpPr/>
          <p:nvPr/>
        </p:nvSpPr>
        <p:spPr>
          <a:xfrm>
            <a:off x="4285650" y="1067988"/>
            <a:ext cx="572700" cy="5727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144"/>
          <p:cNvSpPr/>
          <p:nvPr/>
        </p:nvSpPr>
        <p:spPr>
          <a:xfrm>
            <a:off x="6763425" y="1067988"/>
            <a:ext cx="572700" cy="5727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5" name="Google Shape;1145;p144"/>
          <p:cNvGrpSpPr/>
          <p:nvPr/>
        </p:nvGrpSpPr>
        <p:grpSpPr>
          <a:xfrm>
            <a:off x="433350" y="98925"/>
            <a:ext cx="559500" cy="114600"/>
            <a:chOff x="433350" y="98925"/>
            <a:chExt cx="559500" cy="114600"/>
          </a:xfrm>
        </p:grpSpPr>
        <p:sp>
          <p:nvSpPr>
            <p:cNvPr id="1146" name="Google Shape;1146;p144"/>
            <p:cNvSpPr/>
            <p:nvPr/>
          </p:nvSpPr>
          <p:spPr>
            <a:xfrm>
              <a:off x="43335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44"/>
            <p:cNvSpPr/>
            <p:nvPr/>
          </p:nvSpPr>
          <p:spPr>
            <a:xfrm>
              <a:off x="655800" y="98925"/>
              <a:ext cx="114600" cy="114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44"/>
            <p:cNvSpPr/>
            <p:nvPr/>
          </p:nvSpPr>
          <p:spPr>
            <a:xfrm>
              <a:off x="878250" y="98925"/>
              <a:ext cx="114600" cy="114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9" name="Google Shape;1149;p144"/>
          <p:cNvSpPr txBox="1">
            <a:spLocks noGrp="1"/>
          </p:cNvSpPr>
          <p:nvPr>
            <p:ph type="title" idx="2"/>
          </p:nvPr>
        </p:nvSpPr>
        <p:spPr>
          <a:xfrm>
            <a:off x="1101225" y="1640688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Montserrat"/>
                <a:ea typeface="Montserrat"/>
                <a:cs typeface="Montserrat"/>
                <a:sym typeface="Montserrat"/>
              </a:rPr>
              <a:t>АНАЛИТИК</a:t>
            </a:r>
            <a:endParaRPr sz="1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0" name="Google Shape;1150;p144"/>
          <p:cNvSpPr txBox="1">
            <a:spLocks noGrp="1"/>
          </p:cNvSpPr>
          <p:nvPr>
            <p:ph type="title" idx="3"/>
          </p:nvPr>
        </p:nvSpPr>
        <p:spPr>
          <a:xfrm>
            <a:off x="3578998" y="1711438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Montserrat"/>
                <a:ea typeface="Montserrat"/>
                <a:cs typeface="Montserrat"/>
                <a:sym typeface="Montserrat"/>
              </a:rPr>
              <a:t>КРЕАТИВНЫЙ НАВИГАТОР</a:t>
            </a:r>
            <a:endParaRPr sz="1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1" name="Google Shape;1151;p144"/>
          <p:cNvSpPr txBox="1">
            <a:spLocks noGrp="1"/>
          </p:cNvSpPr>
          <p:nvPr>
            <p:ph type="title" idx="9"/>
          </p:nvPr>
        </p:nvSpPr>
        <p:spPr>
          <a:xfrm>
            <a:off x="6056777" y="1716888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Montserrat"/>
                <a:ea typeface="Montserrat"/>
                <a:cs typeface="Montserrat"/>
                <a:sym typeface="Montserrat"/>
              </a:rPr>
              <a:t>СПЕЦИАЛИСТ ЦИФРЫ</a:t>
            </a:r>
            <a:endParaRPr sz="1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2" name="Google Shape;1152;p144"/>
          <p:cNvSpPr txBox="1">
            <a:spLocks noGrp="1"/>
          </p:cNvSpPr>
          <p:nvPr>
            <p:ph type="title" idx="5"/>
          </p:nvPr>
        </p:nvSpPr>
        <p:spPr>
          <a:xfrm>
            <a:off x="1101175" y="36249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Montserrat"/>
                <a:ea typeface="Montserrat"/>
                <a:cs typeface="Montserrat"/>
                <a:sym typeface="Montserrat"/>
              </a:rPr>
              <a:t>ИНСТРУКТОР</a:t>
            </a:r>
            <a:endParaRPr sz="1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3" name="Google Shape;1153;p144"/>
          <p:cNvSpPr txBox="1">
            <a:spLocks noGrp="1"/>
          </p:cNvSpPr>
          <p:nvPr>
            <p:ph type="title" idx="7"/>
          </p:nvPr>
        </p:nvSpPr>
        <p:spPr>
          <a:xfrm>
            <a:off x="3578948" y="36249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Montserrat"/>
                <a:ea typeface="Montserrat"/>
                <a:cs typeface="Montserrat"/>
                <a:sym typeface="Montserrat"/>
              </a:rPr>
              <a:t>МЕНЕДЖЕР</a:t>
            </a:r>
            <a:endParaRPr sz="1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4" name="Google Shape;1154;p144"/>
          <p:cNvSpPr txBox="1">
            <a:spLocks noGrp="1"/>
          </p:cNvSpPr>
          <p:nvPr>
            <p:ph type="title" idx="14"/>
          </p:nvPr>
        </p:nvSpPr>
        <p:spPr>
          <a:xfrm>
            <a:off x="6056727" y="36249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Montserrat"/>
                <a:ea typeface="Montserrat"/>
                <a:cs typeface="Montserrat"/>
                <a:sym typeface="Montserrat"/>
              </a:rPr>
              <a:t>ПЕДАГОГ</a:t>
            </a:r>
            <a:endParaRPr sz="1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5" name="Google Shape;1155;p144"/>
          <p:cNvSpPr txBox="1">
            <a:spLocks noGrp="1"/>
          </p:cNvSpPr>
          <p:nvPr>
            <p:ph type="subTitle" idx="1"/>
          </p:nvPr>
        </p:nvSpPr>
        <p:spPr>
          <a:xfrm>
            <a:off x="1101225" y="2092188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Поиск и оценка качества информационных ресурсов 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6" name="Google Shape;1156;p144"/>
          <p:cNvSpPr txBox="1">
            <a:spLocks noGrp="1"/>
          </p:cNvSpPr>
          <p:nvPr>
            <p:ph type="subTitle" idx="4"/>
          </p:nvPr>
        </p:nvSpPr>
        <p:spPr>
          <a:xfrm>
            <a:off x="3579000" y="2281588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Посредничество </a:t>
            </a:r>
            <a:br>
              <a:rPr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системе документных коммуникаций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7" name="Google Shape;1157;p144"/>
          <p:cNvSpPr txBox="1">
            <a:spLocks noGrp="1"/>
          </p:cNvSpPr>
          <p:nvPr>
            <p:ph type="subTitle" idx="15"/>
          </p:nvPr>
        </p:nvSpPr>
        <p:spPr>
          <a:xfrm>
            <a:off x="6056725" y="40764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Организация культурно-досуговой деятельности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158" name="Google Shape;1158;p144"/>
          <p:cNvGrpSpPr/>
          <p:nvPr/>
        </p:nvGrpSpPr>
        <p:grpSpPr>
          <a:xfrm>
            <a:off x="4456163" y="3152288"/>
            <a:ext cx="231550" cy="372500"/>
            <a:chOff x="4734350" y="2495000"/>
            <a:chExt cx="231550" cy="372500"/>
          </a:xfrm>
        </p:grpSpPr>
        <p:sp>
          <p:nvSpPr>
            <p:cNvPr id="1159" name="Google Shape;1159;p144"/>
            <p:cNvSpPr/>
            <p:nvPr/>
          </p:nvSpPr>
          <p:spPr>
            <a:xfrm>
              <a:off x="4734350" y="2623925"/>
              <a:ext cx="231550" cy="243575"/>
            </a:xfrm>
            <a:custGeom>
              <a:avLst/>
              <a:gdLst/>
              <a:ahLst/>
              <a:cxnLst/>
              <a:rect l="l" t="t" r="r" b="b"/>
              <a:pathLst>
                <a:path w="9262" h="9743" extrusionOk="0">
                  <a:moveTo>
                    <a:pt x="8815" y="7976"/>
                  </a:moveTo>
                  <a:lnTo>
                    <a:pt x="8815" y="8939"/>
                  </a:lnTo>
                  <a:cubicBezTo>
                    <a:pt x="8815" y="9136"/>
                    <a:pt x="8654" y="9314"/>
                    <a:pt x="8440" y="9314"/>
                  </a:cubicBezTo>
                  <a:lnTo>
                    <a:pt x="804" y="9314"/>
                  </a:lnTo>
                  <a:cubicBezTo>
                    <a:pt x="607" y="9314"/>
                    <a:pt x="429" y="9136"/>
                    <a:pt x="429" y="8939"/>
                  </a:cubicBezTo>
                  <a:lnTo>
                    <a:pt x="429" y="7976"/>
                  </a:lnTo>
                  <a:close/>
                  <a:moveTo>
                    <a:pt x="9029" y="0"/>
                  </a:moveTo>
                  <a:cubicBezTo>
                    <a:pt x="8922" y="0"/>
                    <a:pt x="8815" y="89"/>
                    <a:pt x="8815" y="214"/>
                  </a:cubicBezTo>
                  <a:lnTo>
                    <a:pt x="8815" y="7548"/>
                  </a:lnTo>
                  <a:lnTo>
                    <a:pt x="429" y="7548"/>
                  </a:lnTo>
                  <a:lnTo>
                    <a:pt x="429" y="4978"/>
                  </a:lnTo>
                  <a:cubicBezTo>
                    <a:pt x="429" y="4853"/>
                    <a:pt x="340" y="4746"/>
                    <a:pt x="215" y="4746"/>
                  </a:cubicBezTo>
                  <a:cubicBezTo>
                    <a:pt x="90" y="4746"/>
                    <a:pt x="1" y="4853"/>
                    <a:pt x="1" y="4978"/>
                  </a:cubicBezTo>
                  <a:lnTo>
                    <a:pt x="1" y="8939"/>
                  </a:lnTo>
                  <a:cubicBezTo>
                    <a:pt x="1" y="9385"/>
                    <a:pt x="358" y="9742"/>
                    <a:pt x="804" y="9742"/>
                  </a:cubicBezTo>
                  <a:lnTo>
                    <a:pt x="8440" y="9742"/>
                  </a:lnTo>
                  <a:cubicBezTo>
                    <a:pt x="8886" y="9742"/>
                    <a:pt x="9261" y="9385"/>
                    <a:pt x="9261" y="8939"/>
                  </a:cubicBezTo>
                  <a:lnTo>
                    <a:pt x="9261" y="214"/>
                  </a:lnTo>
                  <a:cubicBezTo>
                    <a:pt x="9261" y="89"/>
                    <a:pt x="9154" y="0"/>
                    <a:pt x="90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44"/>
            <p:cNvSpPr/>
            <p:nvPr/>
          </p:nvSpPr>
          <p:spPr>
            <a:xfrm>
              <a:off x="4822675" y="2519975"/>
              <a:ext cx="54900" cy="10750"/>
            </a:xfrm>
            <a:custGeom>
              <a:avLst/>
              <a:gdLst/>
              <a:ahLst/>
              <a:cxnLst/>
              <a:rect l="l" t="t" r="r" b="b"/>
              <a:pathLst>
                <a:path w="2196" h="430" extrusionOk="0">
                  <a:moveTo>
                    <a:pt x="215" y="1"/>
                  </a:moveTo>
                  <a:cubicBezTo>
                    <a:pt x="90" y="1"/>
                    <a:pt x="1" y="108"/>
                    <a:pt x="1" y="215"/>
                  </a:cubicBezTo>
                  <a:cubicBezTo>
                    <a:pt x="1" y="340"/>
                    <a:pt x="90" y="429"/>
                    <a:pt x="215" y="429"/>
                  </a:cubicBezTo>
                  <a:lnTo>
                    <a:pt x="1981" y="429"/>
                  </a:lnTo>
                  <a:cubicBezTo>
                    <a:pt x="2088" y="429"/>
                    <a:pt x="2195" y="340"/>
                    <a:pt x="2195" y="215"/>
                  </a:cubicBezTo>
                  <a:cubicBezTo>
                    <a:pt x="2195" y="108"/>
                    <a:pt x="2088" y="1"/>
                    <a:pt x="19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44"/>
            <p:cNvSpPr/>
            <p:nvPr/>
          </p:nvSpPr>
          <p:spPr>
            <a:xfrm>
              <a:off x="4734350" y="2495000"/>
              <a:ext cx="231550" cy="233325"/>
            </a:xfrm>
            <a:custGeom>
              <a:avLst/>
              <a:gdLst/>
              <a:ahLst/>
              <a:cxnLst/>
              <a:rect l="l" t="t" r="r" b="b"/>
              <a:pathLst>
                <a:path w="9262" h="9333" extrusionOk="0">
                  <a:moveTo>
                    <a:pt x="8440" y="429"/>
                  </a:moveTo>
                  <a:cubicBezTo>
                    <a:pt x="8654" y="429"/>
                    <a:pt x="8815" y="607"/>
                    <a:pt x="8815" y="804"/>
                  </a:cubicBezTo>
                  <a:lnTo>
                    <a:pt x="8815" y="1767"/>
                  </a:lnTo>
                  <a:lnTo>
                    <a:pt x="429" y="1767"/>
                  </a:lnTo>
                  <a:lnTo>
                    <a:pt x="429" y="804"/>
                  </a:lnTo>
                  <a:cubicBezTo>
                    <a:pt x="429" y="607"/>
                    <a:pt x="607" y="429"/>
                    <a:pt x="804" y="429"/>
                  </a:cubicBezTo>
                  <a:close/>
                  <a:moveTo>
                    <a:pt x="804" y="1"/>
                  </a:moveTo>
                  <a:cubicBezTo>
                    <a:pt x="358" y="1"/>
                    <a:pt x="1" y="358"/>
                    <a:pt x="1" y="804"/>
                  </a:cubicBezTo>
                  <a:lnTo>
                    <a:pt x="1" y="9100"/>
                  </a:lnTo>
                  <a:cubicBezTo>
                    <a:pt x="1" y="9225"/>
                    <a:pt x="90" y="9332"/>
                    <a:pt x="215" y="9332"/>
                  </a:cubicBezTo>
                  <a:cubicBezTo>
                    <a:pt x="340" y="9332"/>
                    <a:pt x="429" y="9225"/>
                    <a:pt x="429" y="9100"/>
                  </a:cubicBezTo>
                  <a:lnTo>
                    <a:pt x="429" y="2195"/>
                  </a:lnTo>
                  <a:lnTo>
                    <a:pt x="8815" y="2195"/>
                  </a:lnTo>
                  <a:lnTo>
                    <a:pt x="8815" y="4354"/>
                  </a:lnTo>
                  <a:cubicBezTo>
                    <a:pt x="8815" y="4479"/>
                    <a:pt x="8922" y="4568"/>
                    <a:pt x="9029" y="4568"/>
                  </a:cubicBezTo>
                  <a:cubicBezTo>
                    <a:pt x="9154" y="4568"/>
                    <a:pt x="9261" y="4479"/>
                    <a:pt x="9261" y="4354"/>
                  </a:cubicBezTo>
                  <a:lnTo>
                    <a:pt x="9261" y="804"/>
                  </a:lnTo>
                  <a:cubicBezTo>
                    <a:pt x="9261" y="358"/>
                    <a:pt x="8886" y="1"/>
                    <a:pt x="8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44"/>
            <p:cNvSpPr/>
            <p:nvPr/>
          </p:nvSpPr>
          <p:spPr>
            <a:xfrm>
              <a:off x="4771825" y="2610975"/>
              <a:ext cx="157050" cy="114225"/>
            </a:xfrm>
            <a:custGeom>
              <a:avLst/>
              <a:gdLst/>
              <a:ahLst/>
              <a:cxnLst/>
              <a:rect l="l" t="t" r="r" b="b"/>
              <a:pathLst>
                <a:path w="6282" h="4569" extrusionOk="0">
                  <a:moveTo>
                    <a:pt x="1339" y="3676"/>
                  </a:moveTo>
                  <a:cubicBezTo>
                    <a:pt x="1464" y="3855"/>
                    <a:pt x="1624" y="3998"/>
                    <a:pt x="1785" y="4122"/>
                  </a:cubicBezTo>
                  <a:lnTo>
                    <a:pt x="661" y="4122"/>
                  </a:lnTo>
                  <a:cubicBezTo>
                    <a:pt x="536" y="4122"/>
                    <a:pt x="429" y="4015"/>
                    <a:pt x="429" y="3908"/>
                  </a:cubicBezTo>
                  <a:cubicBezTo>
                    <a:pt x="429" y="3837"/>
                    <a:pt x="464" y="3783"/>
                    <a:pt x="500" y="3748"/>
                  </a:cubicBezTo>
                  <a:cubicBezTo>
                    <a:pt x="536" y="3694"/>
                    <a:pt x="607" y="3676"/>
                    <a:pt x="661" y="3676"/>
                  </a:cubicBezTo>
                  <a:close/>
                  <a:moveTo>
                    <a:pt x="3123" y="447"/>
                  </a:moveTo>
                  <a:cubicBezTo>
                    <a:pt x="4140" y="447"/>
                    <a:pt x="4961" y="1268"/>
                    <a:pt x="4961" y="2285"/>
                  </a:cubicBezTo>
                  <a:cubicBezTo>
                    <a:pt x="4961" y="3302"/>
                    <a:pt x="4140" y="4122"/>
                    <a:pt x="3123" y="4122"/>
                  </a:cubicBezTo>
                  <a:cubicBezTo>
                    <a:pt x="2106" y="4122"/>
                    <a:pt x="1285" y="3302"/>
                    <a:pt x="1285" y="2285"/>
                  </a:cubicBezTo>
                  <a:cubicBezTo>
                    <a:pt x="1285" y="1268"/>
                    <a:pt x="2106" y="447"/>
                    <a:pt x="3123" y="447"/>
                  </a:cubicBezTo>
                  <a:close/>
                  <a:moveTo>
                    <a:pt x="5621" y="3676"/>
                  </a:moveTo>
                  <a:cubicBezTo>
                    <a:pt x="5746" y="3676"/>
                    <a:pt x="5853" y="3783"/>
                    <a:pt x="5853" y="3908"/>
                  </a:cubicBezTo>
                  <a:cubicBezTo>
                    <a:pt x="5853" y="3962"/>
                    <a:pt x="5835" y="4015"/>
                    <a:pt x="5782" y="4051"/>
                  </a:cubicBezTo>
                  <a:cubicBezTo>
                    <a:pt x="5746" y="4105"/>
                    <a:pt x="5692" y="4122"/>
                    <a:pt x="5621" y="4122"/>
                  </a:cubicBezTo>
                  <a:lnTo>
                    <a:pt x="4461" y="4122"/>
                  </a:lnTo>
                  <a:cubicBezTo>
                    <a:pt x="4640" y="3998"/>
                    <a:pt x="4800" y="3855"/>
                    <a:pt x="4925" y="3676"/>
                  </a:cubicBezTo>
                  <a:close/>
                  <a:moveTo>
                    <a:pt x="3123" y="1"/>
                  </a:moveTo>
                  <a:cubicBezTo>
                    <a:pt x="1874" y="1"/>
                    <a:pt x="857" y="1036"/>
                    <a:pt x="857" y="2285"/>
                  </a:cubicBezTo>
                  <a:cubicBezTo>
                    <a:pt x="857" y="2624"/>
                    <a:pt x="928" y="2945"/>
                    <a:pt x="1071" y="3248"/>
                  </a:cubicBezTo>
                  <a:lnTo>
                    <a:pt x="661" y="3248"/>
                  </a:lnTo>
                  <a:cubicBezTo>
                    <a:pt x="482" y="3248"/>
                    <a:pt x="322" y="3302"/>
                    <a:pt x="197" y="3427"/>
                  </a:cubicBezTo>
                  <a:cubicBezTo>
                    <a:pt x="72" y="3551"/>
                    <a:pt x="1" y="3730"/>
                    <a:pt x="1" y="3908"/>
                  </a:cubicBezTo>
                  <a:cubicBezTo>
                    <a:pt x="1" y="4265"/>
                    <a:pt x="286" y="4569"/>
                    <a:pt x="661" y="4569"/>
                  </a:cubicBezTo>
                  <a:lnTo>
                    <a:pt x="5621" y="4569"/>
                  </a:lnTo>
                  <a:cubicBezTo>
                    <a:pt x="5799" y="4569"/>
                    <a:pt x="5960" y="4497"/>
                    <a:pt x="6085" y="4372"/>
                  </a:cubicBezTo>
                  <a:cubicBezTo>
                    <a:pt x="6210" y="4247"/>
                    <a:pt x="6281" y="4069"/>
                    <a:pt x="6281" y="3908"/>
                  </a:cubicBezTo>
                  <a:cubicBezTo>
                    <a:pt x="6281" y="3534"/>
                    <a:pt x="5996" y="3248"/>
                    <a:pt x="5621" y="3248"/>
                  </a:cubicBezTo>
                  <a:lnTo>
                    <a:pt x="5193" y="3248"/>
                  </a:lnTo>
                  <a:cubicBezTo>
                    <a:pt x="5336" y="2945"/>
                    <a:pt x="5407" y="2624"/>
                    <a:pt x="5407" y="2285"/>
                  </a:cubicBezTo>
                  <a:cubicBezTo>
                    <a:pt x="5407" y="1036"/>
                    <a:pt x="4390" y="1"/>
                    <a:pt x="3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44"/>
            <p:cNvSpPr/>
            <p:nvPr/>
          </p:nvSpPr>
          <p:spPr>
            <a:xfrm>
              <a:off x="4829825" y="2632400"/>
              <a:ext cx="40600" cy="70500"/>
            </a:xfrm>
            <a:custGeom>
              <a:avLst/>
              <a:gdLst/>
              <a:ahLst/>
              <a:cxnLst/>
              <a:rect l="l" t="t" r="r" b="b"/>
              <a:pathLst>
                <a:path w="1624" h="2820" extrusionOk="0">
                  <a:moveTo>
                    <a:pt x="803" y="0"/>
                  </a:moveTo>
                  <a:cubicBezTo>
                    <a:pt x="696" y="0"/>
                    <a:pt x="589" y="107"/>
                    <a:pt x="589" y="214"/>
                  </a:cubicBezTo>
                  <a:lnTo>
                    <a:pt x="589" y="321"/>
                  </a:lnTo>
                  <a:lnTo>
                    <a:pt x="518" y="321"/>
                  </a:lnTo>
                  <a:cubicBezTo>
                    <a:pt x="232" y="321"/>
                    <a:pt x="0" y="553"/>
                    <a:pt x="0" y="839"/>
                  </a:cubicBezTo>
                  <a:lnTo>
                    <a:pt x="0" y="1124"/>
                  </a:lnTo>
                  <a:cubicBezTo>
                    <a:pt x="0" y="1410"/>
                    <a:pt x="232" y="1642"/>
                    <a:pt x="518" y="1642"/>
                  </a:cubicBezTo>
                  <a:lnTo>
                    <a:pt x="1106" y="1642"/>
                  </a:lnTo>
                  <a:cubicBezTo>
                    <a:pt x="1142" y="1642"/>
                    <a:pt x="1178" y="1677"/>
                    <a:pt x="1178" y="1713"/>
                  </a:cubicBezTo>
                  <a:lnTo>
                    <a:pt x="1178" y="2016"/>
                  </a:lnTo>
                  <a:cubicBezTo>
                    <a:pt x="1178" y="2052"/>
                    <a:pt x="1142" y="2088"/>
                    <a:pt x="1106" y="2088"/>
                  </a:cubicBezTo>
                  <a:lnTo>
                    <a:pt x="214" y="2088"/>
                  </a:lnTo>
                  <a:cubicBezTo>
                    <a:pt x="107" y="2088"/>
                    <a:pt x="0" y="2195"/>
                    <a:pt x="0" y="2302"/>
                  </a:cubicBezTo>
                  <a:cubicBezTo>
                    <a:pt x="0" y="2427"/>
                    <a:pt x="107" y="2534"/>
                    <a:pt x="214" y="2534"/>
                  </a:cubicBezTo>
                  <a:lnTo>
                    <a:pt x="589" y="2534"/>
                  </a:lnTo>
                  <a:lnTo>
                    <a:pt x="589" y="2605"/>
                  </a:lnTo>
                  <a:cubicBezTo>
                    <a:pt x="589" y="2730"/>
                    <a:pt x="696" y="2819"/>
                    <a:pt x="803" y="2819"/>
                  </a:cubicBezTo>
                  <a:cubicBezTo>
                    <a:pt x="928" y="2819"/>
                    <a:pt x="1035" y="2730"/>
                    <a:pt x="1035" y="2605"/>
                  </a:cubicBezTo>
                  <a:lnTo>
                    <a:pt x="1035" y="2534"/>
                  </a:lnTo>
                  <a:lnTo>
                    <a:pt x="1106" y="2534"/>
                  </a:lnTo>
                  <a:cubicBezTo>
                    <a:pt x="1392" y="2534"/>
                    <a:pt x="1624" y="2302"/>
                    <a:pt x="1624" y="2016"/>
                  </a:cubicBezTo>
                  <a:lnTo>
                    <a:pt x="1624" y="1713"/>
                  </a:lnTo>
                  <a:cubicBezTo>
                    <a:pt x="1624" y="1445"/>
                    <a:pt x="1392" y="1214"/>
                    <a:pt x="1106" y="1214"/>
                  </a:cubicBezTo>
                  <a:lnTo>
                    <a:pt x="518" y="1214"/>
                  </a:lnTo>
                  <a:cubicBezTo>
                    <a:pt x="482" y="1214"/>
                    <a:pt x="446" y="1178"/>
                    <a:pt x="446" y="1124"/>
                  </a:cubicBezTo>
                  <a:lnTo>
                    <a:pt x="446" y="839"/>
                  </a:lnTo>
                  <a:cubicBezTo>
                    <a:pt x="446" y="803"/>
                    <a:pt x="482" y="767"/>
                    <a:pt x="518" y="767"/>
                  </a:cubicBezTo>
                  <a:lnTo>
                    <a:pt x="1392" y="767"/>
                  </a:lnTo>
                  <a:cubicBezTo>
                    <a:pt x="1517" y="767"/>
                    <a:pt x="1624" y="660"/>
                    <a:pt x="1624" y="553"/>
                  </a:cubicBezTo>
                  <a:cubicBezTo>
                    <a:pt x="1624" y="428"/>
                    <a:pt x="1517" y="321"/>
                    <a:pt x="1392" y="321"/>
                  </a:cubicBezTo>
                  <a:lnTo>
                    <a:pt x="1035" y="321"/>
                  </a:lnTo>
                  <a:lnTo>
                    <a:pt x="1035" y="214"/>
                  </a:lnTo>
                  <a:cubicBezTo>
                    <a:pt x="1035" y="107"/>
                    <a:pt x="928" y="0"/>
                    <a:pt x="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44"/>
            <p:cNvSpPr/>
            <p:nvPr/>
          </p:nvSpPr>
          <p:spPr>
            <a:xfrm>
              <a:off x="4783425" y="2742575"/>
              <a:ext cx="132950" cy="48650"/>
            </a:xfrm>
            <a:custGeom>
              <a:avLst/>
              <a:gdLst/>
              <a:ahLst/>
              <a:cxnLst/>
              <a:rect l="l" t="t" r="r" b="b"/>
              <a:pathLst>
                <a:path w="5318" h="1946" extrusionOk="0">
                  <a:moveTo>
                    <a:pt x="4889" y="446"/>
                  </a:moveTo>
                  <a:lnTo>
                    <a:pt x="4889" y="1499"/>
                  </a:lnTo>
                  <a:lnTo>
                    <a:pt x="447" y="1499"/>
                  </a:lnTo>
                  <a:lnTo>
                    <a:pt x="447" y="446"/>
                  </a:lnTo>
                  <a:close/>
                  <a:moveTo>
                    <a:pt x="215" y="0"/>
                  </a:moveTo>
                  <a:cubicBezTo>
                    <a:pt x="108" y="0"/>
                    <a:pt x="0" y="107"/>
                    <a:pt x="0" y="232"/>
                  </a:cubicBezTo>
                  <a:lnTo>
                    <a:pt x="0" y="1731"/>
                  </a:lnTo>
                  <a:cubicBezTo>
                    <a:pt x="0" y="1838"/>
                    <a:pt x="108" y="1945"/>
                    <a:pt x="215" y="1945"/>
                  </a:cubicBezTo>
                  <a:lnTo>
                    <a:pt x="5103" y="1945"/>
                  </a:lnTo>
                  <a:cubicBezTo>
                    <a:pt x="5228" y="1945"/>
                    <a:pt x="5318" y="1838"/>
                    <a:pt x="5318" y="1731"/>
                  </a:cubicBezTo>
                  <a:lnTo>
                    <a:pt x="5318" y="232"/>
                  </a:lnTo>
                  <a:cubicBezTo>
                    <a:pt x="5318" y="107"/>
                    <a:pt x="5228" y="0"/>
                    <a:pt x="51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44"/>
            <p:cNvSpPr/>
            <p:nvPr/>
          </p:nvSpPr>
          <p:spPr>
            <a:xfrm>
              <a:off x="4844525" y="2569050"/>
              <a:ext cx="11175" cy="25900"/>
            </a:xfrm>
            <a:custGeom>
              <a:avLst/>
              <a:gdLst/>
              <a:ahLst/>
              <a:cxnLst/>
              <a:rect l="l" t="t" r="r" b="b"/>
              <a:pathLst>
                <a:path w="447" h="1036" extrusionOk="0">
                  <a:moveTo>
                    <a:pt x="215" y="1"/>
                  </a:moveTo>
                  <a:cubicBezTo>
                    <a:pt x="108" y="1"/>
                    <a:pt x="1" y="108"/>
                    <a:pt x="1" y="233"/>
                  </a:cubicBezTo>
                  <a:lnTo>
                    <a:pt x="1" y="821"/>
                  </a:lnTo>
                  <a:cubicBezTo>
                    <a:pt x="1" y="928"/>
                    <a:pt x="108" y="1035"/>
                    <a:pt x="215" y="1035"/>
                  </a:cubicBezTo>
                  <a:cubicBezTo>
                    <a:pt x="340" y="1035"/>
                    <a:pt x="447" y="928"/>
                    <a:pt x="447" y="821"/>
                  </a:cubicBezTo>
                  <a:lnTo>
                    <a:pt x="447" y="233"/>
                  </a:lnTo>
                  <a:cubicBezTo>
                    <a:pt x="447" y="108"/>
                    <a:pt x="34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44"/>
            <p:cNvSpPr/>
            <p:nvPr/>
          </p:nvSpPr>
          <p:spPr>
            <a:xfrm>
              <a:off x="4877550" y="2578875"/>
              <a:ext cx="11175" cy="25450"/>
            </a:xfrm>
            <a:custGeom>
              <a:avLst/>
              <a:gdLst/>
              <a:ahLst/>
              <a:cxnLst/>
              <a:rect l="l" t="t" r="r" b="b"/>
              <a:pathLst>
                <a:path w="447" h="1018" extrusionOk="0">
                  <a:moveTo>
                    <a:pt x="214" y="0"/>
                  </a:moveTo>
                  <a:cubicBezTo>
                    <a:pt x="107" y="0"/>
                    <a:pt x="0" y="89"/>
                    <a:pt x="0" y="214"/>
                  </a:cubicBezTo>
                  <a:lnTo>
                    <a:pt x="0" y="803"/>
                  </a:lnTo>
                  <a:cubicBezTo>
                    <a:pt x="0" y="928"/>
                    <a:pt x="107" y="1017"/>
                    <a:pt x="214" y="1017"/>
                  </a:cubicBezTo>
                  <a:cubicBezTo>
                    <a:pt x="339" y="1017"/>
                    <a:pt x="446" y="928"/>
                    <a:pt x="446" y="803"/>
                  </a:cubicBezTo>
                  <a:lnTo>
                    <a:pt x="446" y="214"/>
                  </a:lnTo>
                  <a:cubicBezTo>
                    <a:pt x="446" y="89"/>
                    <a:pt x="339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44"/>
            <p:cNvSpPr/>
            <p:nvPr/>
          </p:nvSpPr>
          <p:spPr>
            <a:xfrm>
              <a:off x="4811525" y="2578875"/>
              <a:ext cx="10725" cy="25450"/>
            </a:xfrm>
            <a:custGeom>
              <a:avLst/>
              <a:gdLst/>
              <a:ahLst/>
              <a:cxnLst/>
              <a:rect l="l" t="t" r="r" b="b"/>
              <a:pathLst>
                <a:path w="429" h="1018" extrusionOk="0">
                  <a:moveTo>
                    <a:pt x="215" y="0"/>
                  </a:moveTo>
                  <a:cubicBezTo>
                    <a:pt x="90" y="0"/>
                    <a:pt x="1" y="89"/>
                    <a:pt x="1" y="214"/>
                  </a:cubicBezTo>
                  <a:lnTo>
                    <a:pt x="1" y="803"/>
                  </a:lnTo>
                  <a:cubicBezTo>
                    <a:pt x="1" y="928"/>
                    <a:pt x="90" y="1017"/>
                    <a:pt x="215" y="1017"/>
                  </a:cubicBezTo>
                  <a:cubicBezTo>
                    <a:pt x="340" y="1017"/>
                    <a:pt x="429" y="928"/>
                    <a:pt x="429" y="803"/>
                  </a:cubicBezTo>
                  <a:lnTo>
                    <a:pt x="429" y="214"/>
                  </a:lnTo>
                  <a:cubicBezTo>
                    <a:pt x="429" y="89"/>
                    <a:pt x="340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8" name="Google Shape;1168;p144"/>
          <p:cNvSpPr/>
          <p:nvPr/>
        </p:nvSpPr>
        <p:spPr>
          <a:xfrm>
            <a:off x="6863513" y="3152075"/>
            <a:ext cx="372500" cy="372950"/>
          </a:xfrm>
          <a:custGeom>
            <a:avLst/>
            <a:gdLst/>
            <a:ahLst/>
            <a:cxnLst/>
            <a:rect l="l" t="t" r="r" b="b"/>
            <a:pathLst>
              <a:path w="14900" h="14918" extrusionOk="0">
                <a:moveTo>
                  <a:pt x="8601" y="875"/>
                </a:moveTo>
                <a:cubicBezTo>
                  <a:pt x="9582" y="982"/>
                  <a:pt x="10349" y="1803"/>
                  <a:pt x="10349" y="2820"/>
                </a:cubicBezTo>
                <a:lnTo>
                  <a:pt x="10349" y="3837"/>
                </a:lnTo>
                <a:cubicBezTo>
                  <a:pt x="10225" y="3766"/>
                  <a:pt x="10100" y="3748"/>
                  <a:pt x="9975" y="3748"/>
                </a:cubicBezTo>
                <a:lnTo>
                  <a:pt x="9636" y="3748"/>
                </a:lnTo>
                <a:cubicBezTo>
                  <a:pt x="9386" y="3748"/>
                  <a:pt x="9136" y="3641"/>
                  <a:pt x="8958" y="3462"/>
                </a:cubicBezTo>
                <a:lnTo>
                  <a:pt x="8601" y="3106"/>
                </a:lnTo>
                <a:lnTo>
                  <a:pt x="8601" y="875"/>
                </a:lnTo>
                <a:close/>
                <a:moveTo>
                  <a:pt x="4872" y="4176"/>
                </a:moveTo>
                <a:lnTo>
                  <a:pt x="4872" y="5157"/>
                </a:lnTo>
                <a:cubicBezTo>
                  <a:pt x="4693" y="5122"/>
                  <a:pt x="4551" y="4979"/>
                  <a:pt x="4551" y="4783"/>
                </a:cubicBezTo>
                <a:lnTo>
                  <a:pt x="4551" y="4551"/>
                </a:lnTo>
                <a:cubicBezTo>
                  <a:pt x="4551" y="4355"/>
                  <a:pt x="4693" y="4194"/>
                  <a:pt x="4872" y="4176"/>
                </a:cubicBezTo>
                <a:close/>
                <a:moveTo>
                  <a:pt x="10010" y="4176"/>
                </a:moveTo>
                <a:cubicBezTo>
                  <a:pt x="10207" y="4194"/>
                  <a:pt x="10349" y="4355"/>
                  <a:pt x="10349" y="4551"/>
                </a:cubicBezTo>
                <a:lnTo>
                  <a:pt x="10349" y="4783"/>
                </a:lnTo>
                <a:cubicBezTo>
                  <a:pt x="10349" y="4979"/>
                  <a:pt x="10207" y="5122"/>
                  <a:pt x="10010" y="5157"/>
                </a:cubicBezTo>
                <a:lnTo>
                  <a:pt x="10010" y="4176"/>
                </a:lnTo>
                <a:close/>
                <a:moveTo>
                  <a:pt x="3605" y="6228"/>
                </a:moveTo>
                <a:cubicBezTo>
                  <a:pt x="3623" y="6228"/>
                  <a:pt x="3641" y="6228"/>
                  <a:pt x="3658" y="6246"/>
                </a:cubicBezTo>
                <a:lnTo>
                  <a:pt x="4069" y="6656"/>
                </a:lnTo>
                <a:cubicBezTo>
                  <a:pt x="4105" y="6692"/>
                  <a:pt x="4105" y="6728"/>
                  <a:pt x="4069" y="6763"/>
                </a:cubicBezTo>
                <a:lnTo>
                  <a:pt x="3409" y="7441"/>
                </a:lnTo>
                <a:cubicBezTo>
                  <a:pt x="3391" y="7450"/>
                  <a:pt x="3369" y="7455"/>
                  <a:pt x="3348" y="7455"/>
                </a:cubicBezTo>
                <a:cubicBezTo>
                  <a:pt x="3328" y="7455"/>
                  <a:pt x="3311" y="7450"/>
                  <a:pt x="3302" y="7441"/>
                </a:cubicBezTo>
                <a:lnTo>
                  <a:pt x="2873" y="7013"/>
                </a:lnTo>
                <a:cubicBezTo>
                  <a:pt x="2856" y="6995"/>
                  <a:pt x="2856" y="6942"/>
                  <a:pt x="2873" y="6906"/>
                </a:cubicBezTo>
                <a:lnTo>
                  <a:pt x="3551" y="6246"/>
                </a:lnTo>
                <a:cubicBezTo>
                  <a:pt x="3569" y="6228"/>
                  <a:pt x="3587" y="6228"/>
                  <a:pt x="3605" y="6228"/>
                </a:cubicBezTo>
                <a:close/>
                <a:moveTo>
                  <a:pt x="7976" y="447"/>
                </a:moveTo>
                <a:cubicBezTo>
                  <a:pt x="8083" y="447"/>
                  <a:pt x="8173" y="536"/>
                  <a:pt x="8173" y="643"/>
                </a:cubicBezTo>
                <a:lnTo>
                  <a:pt x="8173" y="3106"/>
                </a:lnTo>
                <a:lnTo>
                  <a:pt x="7816" y="3462"/>
                </a:lnTo>
                <a:cubicBezTo>
                  <a:pt x="7637" y="3641"/>
                  <a:pt x="7388" y="3748"/>
                  <a:pt x="7138" y="3748"/>
                </a:cubicBezTo>
                <a:lnTo>
                  <a:pt x="6870" y="3748"/>
                </a:lnTo>
                <a:cubicBezTo>
                  <a:pt x="6745" y="3748"/>
                  <a:pt x="6656" y="3837"/>
                  <a:pt x="6656" y="3962"/>
                </a:cubicBezTo>
                <a:cubicBezTo>
                  <a:pt x="6656" y="4087"/>
                  <a:pt x="6745" y="4176"/>
                  <a:pt x="6870" y="4176"/>
                </a:cubicBezTo>
                <a:lnTo>
                  <a:pt x="7138" y="4176"/>
                </a:lnTo>
                <a:cubicBezTo>
                  <a:pt x="7512" y="4176"/>
                  <a:pt x="7851" y="4033"/>
                  <a:pt x="8119" y="3766"/>
                </a:cubicBezTo>
                <a:lnTo>
                  <a:pt x="8387" y="3498"/>
                </a:lnTo>
                <a:lnTo>
                  <a:pt x="8654" y="3766"/>
                </a:lnTo>
                <a:cubicBezTo>
                  <a:pt x="8904" y="4015"/>
                  <a:pt x="9225" y="4158"/>
                  <a:pt x="9582" y="4176"/>
                </a:cubicBezTo>
                <a:lnTo>
                  <a:pt x="9582" y="5407"/>
                </a:lnTo>
                <a:cubicBezTo>
                  <a:pt x="9582" y="6585"/>
                  <a:pt x="8601" y="7530"/>
                  <a:pt x="7441" y="7530"/>
                </a:cubicBezTo>
                <a:cubicBezTo>
                  <a:pt x="7431" y="7531"/>
                  <a:pt x="7421" y="7531"/>
                  <a:pt x="7410" y="7531"/>
                </a:cubicBezTo>
                <a:cubicBezTo>
                  <a:pt x="6299" y="7531"/>
                  <a:pt x="5300" y="6574"/>
                  <a:pt x="5318" y="5407"/>
                </a:cubicBezTo>
                <a:lnTo>
                  <a:pt x="5318" y="4176"/>
                </a:lnTo>
                <a:lnTo>
                  <a:pt x="5835" y="4176"/>
                </a:lnTo>
                <a:cubicBezTo>
                  <a:pt x="5960" y="4176"/>
                  <a:pt x="6049" y="4087"/>
                  <a:pt x="6049" y="3962"/>
                </a:cubicBezTo>
                <a:cubicBezTo>
                  <a:pt x="6049" y="3837"/>
                  <a:pt x="5960" y="3748"/>
                  <a:pt x="5835" y="3748"/>
                </a:cubicBezTo>
                <a:lnTo>
                  <a:pt x="4925" y="3748"/>
                </a:lnTo>
                <a:cubicBezTo>
                  <a:pt x="4783" y="3748"/>
                  <a:pt x="4658" y="3766"/>
                  <a:pt x="4551" y="3837"/>
                </a:cubicBezTo>
                <a:lnTo>
                  <a:pt x="4551" y="3159"/>
                </a:lnTo>
                <a:cubicBezTo>
                  <a:pt x="4551" y="1660"/>
                  <a:pt x="5764" y="447"/>
                  <a:pt x="7263" y="447"/>
                </a:cubicBezTo>
                <a:close/>
                <a:moveTo>
                  <a:pt x="8262" y="7834"/>
                </a:moveTo>
                <a:lnTo>
                  <a:pt x="8262" y="8744"/>
                </a:lnTo>
                <a:cubicBezTo>
                  <a:pt x="8262" y="9190"/>
                  <a:pt x="7887" y="9565"/>
                  <a:pt x="7441" y="9565"/>
                </a:cubicBezTo>
                <a:cubicBezTo>
                  <a:pt x="6995" y="9565"/>
                  <a:pt x="6638" y="9190"/>
                  <a:pt x="6638" y="8744"/>
                </a:cubicBezTo>
                <a:lnTo>
                  <a:pt x="6638" y="7834"/>
                </a:lnTo>
                <a:cubicBezTo>
                  <a:pt x="6888" y="7923"/>
                  <a:pt x="7156" y="7977"/>
                  <a:pt x="7441" y="7977"/>
                </a:cubicBezTo>
                <a:cubicBezTo>
                  <a:pt x="7727" y="7977"/>
                  <a:pt x="7994" y="7923"/>
                  <a:pt x="8262" y="7834"/>
                </a:cubicBezTo>
                <a:close/>
                <a:moveTo>
                  <a:pt x="6228" y="9029"/>
                </a:moveTo>
                <a:cubicBezTo>
                  <a:pt x="6317" y="9422"/>
                  <a:pt x="6603" y="9743"/>
                  <a:pt x="6959" y="9904"/>
                </a:cubicBezTo>
                <a:lnTo>
                  <a:pt x="6174" y="10564"/>
                </a:lnTo>
                <a:lnTo>
                  <a:pt x="5871" y="9118"/>
                </a:lnTo>
                <a:lnTo>
                  <a:pt x="6228" y="9029"/>
                </a:lnTo>
                <a:close/>
                <a:moveTo>
                  <a:pt x="8654" y="9029"/>
                </a:moveTo>
                <a:lnTo>
                  <a:pt x="9029" y="9118"/>
                </a:lnTo>
                <a:lnTo>
                  <a:pt x="8708" y="10564"/>
                </a:lnTo>
                <a:lnTo>
                  <a:pt x="7923" y="9904"/>
                </a:lnTo>
                <a:cubicBezTo>
                  <a:pt x="8298" y="9743"/>
                  <a:pt x="8565" y="9422"/>
                  <a:pt x="8654" y="9029"/>
                </a:cubicBezTo>
                <a:close/>
                <a:moveTo>
                  <a:pt x="7441" y="10064"/>
                </a:moveTo>
                <a:lnTo>
                  <a:pt x="8012" y="10528"/>
                </a:lnTo>
                <a:lnTo>
                  <a:pt x="7709" y="11277"/>
                </a:lnTo>
                <a:lnTo>
                  <a:pt x="7173" y="11277"/>
                </a:lnTo>
                <a:lnTo>
                  <a:pt x="6888" y="10528"/>
                </a:lnTo>
                <a:lnTo>
                  <a:pt x="7441" y="10064"/>
                </a:lnTo>
                <a:close/>
                <a:moveTo>
                  <a:pt x="6531" y="10831"/>
                </a:moveTo>
                <a:lnTo>
                  <a:pt x="6799" y="11492"/>
                </a:lnTo>
                <a:lnTo>
                  <a:pt x="6513" y="12152"/>
                </a:lnTo>
                <a:lnTo>
                  <a:pt x="6281" y="11045"/>
                </a:lnTo>
                <a:lnTo>
                  <a:pt x="6531" y="10831"/>
                </a:lnTo>
                <a:close/>
                <a:moveTo>
                  <a:pt x="8369" y="10831"/>
                </a:moveTo>
                <a:lnTo>
                  <a:pt x="8619" y="11045"/>
                </a:lnTo>
                <a:lnTo>
                  <a:pt x="8369" y="12152"/>
                </a:lnTo>
                <a:lnTo>
                  <a:pt x="8101" y="11492"/>
                </a:lnTo>
                <a:lnTo>
                  <a:pt x="8369" y="10831"/>
                </a:lnTo>
                <a:close/>
                <a:moveTo>
                  <a:pt x="2570" y="11902"/>
                </a:moveTo>
                <a:cubicBezTo>
                  <a:pt x="2766" y="11902"/>
                  <a:pt x="2927" y="12080"/>
                  <a:pt x="2927" y="12277"/>
                </a:cubicBezTo>
                <a:lnTo>
                  <a:pt x="2927" y="12651"/>
                </a:lnTo>
                <a:lnTo>
                  <a:pt x="429" y="12651"/>
                </a:lnTo>
                <a:lnTo>
                  <a:pt x="429" y="12277"/>
                </a:lnTo>
                <a:cubicBezTo>
                  <a:pt x="429" y="12080"/>
                  <a:pt x="590" y="11902"/>
                  <a:pt x="804" y="11902"/>
                </a:cubicBezTo>
                <a:close/>
                <a:moveTo>
                  <a:pt x="5139" y="9315"/>
                </a:moveTo>
                <a:lnTo>
                  <a:pt x="4604" y="10207"/>
                </a:lnTo>
                <a:cubicBezTo>
                  <a:pt x="4568" y="10278"/>
                  <a:pt x="4551" y="10350"/>
                  <a:pt x="4586" y="10421"/>
                </a:cubicBezTo>
                <a:lnTo>
                  <a:pt x="5175" y="11545"/>
                </a:lnTo>
                <a:lnTo>
                  <a:pt x="5050" y="12651"/>
                </a:lnTo>
                <a:lnTo>
                  <a:pt x="4729" y="12651"/>
                </a:lnTo>
                <a:lnTo>
                  <a:pt x="4729" y="12277"/>
                </a:lnTo>
                <a:cubicBezTo>
                  <a:pt x="4729" y="12152"/>
                  <a:pt x="4622" y="12063"/>
                  <a:pt x="4497" y="12063"/>
                </a:cubicBezTo>
                <a:cubicBezTo>
                  <a:pt x="4390" y="12063"/>
                  <a:pt x="4283" y="12152"/>
                  <a:pt x="4283" y="12277"/>
                </a:cubicBezTo>
                <a:lnTo>
                  <a:pt x="4283" y="12651"/>
                </a:lnTo>
                <a:lnTo>
                  <a:pt x="3373" y="12651"/>
                </a:lnTo>
                <a:lnTo>
                  <a:pt x="3373" y="12277"/>
                </a:lnTo>
                <a:cubicBezTo>
                  <a:pt x="3373" y="11866"/>
                  <a:pt x="3070" y="11527"/>
                  <a:pt x="2659" y="11474"/>
                </a:cubicBezTo>
                <a:lnTo>
                  <a:pt x="2659" y="11384"/>
                </a:lnTo>
                <a:cubicBezTo>
                  <a:pt x="2659" y="10564"/>
                  <a:pt x="3230" y="9832"/>
                  <a:pt x="4033" y="9618"/>
                </a:cubicBezTo>
                <a:lnTo>
                  <a:pt x="5139" y="9315"/>
                </a:lnTo>
                <a:close/>
                <a:moveTo>
                  <a:pt x="5514" y="9547"/>
                </a:moveTo>
                <a:lnTo>
                  <a:pt x="5817" y="10992"/>
                </a:lnTo>
                <a:lnTo>
                  <a:pt x="6174" y="12651"/>
                </a:lnTo>
                <a:lnTo>
                  <a:pt x="5496" y="12651"/>
                </a:lnTo>
                <a:lnTo>
                  <a:pt x="5603" y="11509"/>
                </a:lnTo>
                <a:cubicBezTo>
                  <a:pt x="5603" y="11474"/>
                  <a:pt x="5603" y="11438"/>
                  <a:pt x="5585" y="11402"/>
                </a:cubicBezTo>
                <a:lnTo>
                  <a:pt x="5032" y="10332"/>
                </a:lnTo>
                <a:lnTo>
                  <a:pt x="5514" y="9547"/>
                </a:lnTo>
                <a:close/>
                <a:moveTo>
                  <a:pt x="7709" y="11724"/>
                </a:moveTo>
                <a:lnTo>
                  <a:pt x="8119" y="12651"/>
                </a:lnTo>
                <a:lnTo>
                  <a:pt x="6781" y="12651"/>
                </a:lnTo>
                <a:lnTo>
                  <a:pt x="7173" y="11724"/>
                </a:lnTo>
                <a:close/>
                <a:moveTo>
                  <a:pt x="9386" y="9547"/>
                </a:moveTo>
                <a:lnTo>
                  <a:pt x="9850" y="10332"/>
                </a:lnTo>
                <a:lnTo>
                  <a:pt x="9315" y="11402"/>
                </a:lnTo>
                <a:cubicBezTo>
                  <a:pt x="9297" y="11438"/>
                  <a:pt x="9279" y="11474"/>
                  <a:pt x="9279" y="11509"/>
                </a:cubicBezTo>
                <a:lnTo>
                  <a:pt x="9404" y="12651"/>
                </a:lnTo>
                <a:lnTo>
                  <a:pt x="8708" y="12651"/>
                </a:lnTo>
                <a:lnTo>
                  <a:pt x="9065" y="10992"/>
                </a:lnTo>
                <a:lnTo>
                  <a:pt x="9386" y="9547"/>
                </a:lnTo>
                <a:close/>
                <a:moveTo>
                  <a:pt x="7263" y="1"/>
                </a:moveTo>
                <a:cubicBezTo>
                  <a:pt x="5532" y="1"/>
                  <a:pt x="4105" y="1428"/>
                  <a:pt x="4105" y="3159"/>
                </a:cubicBezTo>
                <a:lnTo>
                  <a:pt x="4105" y="4551"/>
                </a:lnTo>
                <a:lnTo>
                  <a:pt x="4105" y="4783"/>
                </a:lnTo>
                <a:cubicBezTo>
                  <a:pt x="4105" y="5211"/>
                  <a:pt x="4461" y="5568"/>
                  <a:pt x="4890" y="5586"/>
                </a:cubicBezTo>
                <a:cubicBezTo>
                  <a:pt x="4943" y="6478"/>
                  <a:pt x="5461" y="7245"/>
                  <a:pt x="6192" y="7655"/>
                </a:cubicBezTo>
                <a:lnTo>
                  <a:pt x="6192" y="8583"/>
                </a:lnTo>
                <a:lnTo>
                  <a:pt x="3926" y="9190"/>
                </a:lnTo>
                <a:cubicBezTo>
                  <a:pt x="2927" y="9457"/>
                  <a:pt x="2231" y="10367"/>
                  <a:pt x="2231" y="11384"/>
                </a:cubicBezTo>
                <a:lnTo>
                  <a:pt x="2231" y="11474"/>
                </a:lnTo>
                <a:lnTo>
                  <a:pt x="1910" y="11474"/>
                </a:lnTo>
                <a:lnTo>
                  <a:pt x="1910" y="9118"/>
                </a:lnTo>
                <a:cubicBezTo>
                  <a:pt x="1910" y="8869"/>
                  <a:pt x="1999" y="8619"/>
                  <a:pt x="2178" y="8440"/>
                </a:cubicBezTo>
                <a:lnTo>
                  <a:pt x="2927" y="7691"/>
                </a:lnTo>
                <a:lnTo>
                  <a:pt x="2980" y="7745"/>
                </a:lnTo>
                <a:cubicBezTo>
                  <a:pt x="3088" y="7852"/>
                  <a:pt x="3212" y="7887"/>
                  <a:pt x="3355" y="7887"/>
                </a:cubicBezTo>
                <a:cubicBezTo>
                  <a:pt x="3480" y="7887"/>
                  <a:pt x="3605" y="7852"/>
                  <a:pt x="3712" y="7745"/>
                </a:cubicBezTo>
                <a:lnTo>
                  <a:pt x="4390" y="7067"/>
                </a:lnTo>
                <a:cubicBezTo>
                  <a:pt x="4586" y="6870"/>
                  <a:pt x="4586" y="6549"/>
                  <a:pt x="4390" y="6353"/>
                </a:cubicBezTo>
                <a:lnTo>
                  <a:pt x="3962" y="5942"/>
                </a:lnTo>
                <a:cubicBezTo>
                  <a:pt x="3864" y="5835"/>
                  <a:pt x="3734" y="5782"/>
                  <a:pt x="3605" y="5782"/>
                </a:cubicBezTo>
                <a:cubicBezTo>
                  <a:pt x="3476" y="5782"/>
                  <a:pt x="3346" y="5835"/>
                  <a:pt x="3248" y="5942"/>
                </a:cubicBezTo>
                <a:lnTo>
                  <a:pt x="2570" y="6603"/>
                </a:lnTo>
                <a:cubicBezTo>
                  <a:pt x="2374" y="6799"/>
                  <a:pt x="2374" y="7138"/>
                  <a:pt x="2570" y="7334"/>
                </a:cubicBezTo>
                <a:lnTo>
                  <a:pt x="2624" y="7388"/>
                </a:lnTo>
                <a:lnTo>
                  <a:pt x="1874" y="8137"/>
                </a:lnTo>
                <a:cubicBezTo>
                  <a:pt x="1607" y="8405"/>
                  <a:pt x="1464" y="8744"/>
                  <a:pt x="1464" y="9118"/>
                </a:cubicBezTo>
                <a:lnTo>
                  <a:pt x="1464" y="11474"/>
                </a:lnTo>
                <a:lnTo>
                  <a:pt x="804" y="11474"/>
                </a:lnTo>
                <a:cubicBezTo>
                  <a:pt x="358" y="11474"/>
                  <a:pt x="1" y="11831"/>
                  <a:pt x="1" y="12277"/>
                </a:cubicBezTo>
                <a:lnTo>
                  <a:pt x="1" y="14685"/>
                </a:lnTo>
                <a:cubicBezTo>
                  <a:pt x="1" y="14810"/>
                  <a:pt x="90" y="14917"/>
                  <a:pt x="215" y="14917"/>
                </a:cubicBezTo>
                <a:lnTo>
                  <a:pt x="1250" y="14917"/>
                </a:lnTo>
                <a:cubicBezTo>
                  <a:pt x="1357" y="14917"/>
                  <a:pt x="1464" y="14810"/>
                  <a:pt x="1464" y="14685"/>
                </a:cubicBezTo>
                <a:cubicBezTo>
                  <a:pt x="1464" y="14578"/>
                  <a:pt x="1357" y="14471"/>
                  <a:pt x="1250" y="14471"/>
                </a:cubicBezTo>
                <a:lnTo>
                  <a:pt x="429" y="14471"/>
                </a:lnTo>
                <a:lnTo>
                  <a:pt x="429" y="13080"/>
                </a:lnTo>
                <a:lnTo>
                  <a:pt x="14453" y="13080"/>
                </a:lnTo>
                <a:lnTo>
                  <a:pt x="14453" y="14471"/>
                </a:lnTo>
                <a:lnTo>
                  <a:pt x="2267" y="14471"/>
                </a:lnTo>
                <a:cubicBezTo>
                  <a:pt x="2142" y="14471"/>
                  <a:pt x="2053" y="14578"/>
                  <a:pt x="2053" y="14685"/>
                </a:cubicBezTo>
                <a:cubicBezTo>
                  <a:pt x="2053" y="14810"/>
                  <a:pt x="2142" y="14917"/>
                  <a:pt x="2267" y="14917"/>
                </a:cubicBezTo>
                <a:lnTo>
                  <a:pt x="14685" y="14917"/>
                </a:lnTo>
                <a:cubicBezTo>
                  <a:pt x="14792" y="14917"/>
                  <a:pt x="14899" y="14810"/>
                  <a:pt x="14899" y="14685"/>
                </a:cubicBezTo>
                <a:lnTo>
                  <a:pt x="14899" y="12865"/>
                </a:lnTo>
                <a:cubicBezTo>
                  <a:pt x="14899" y="12741"/>
                  <a:pt x="14792" y="12651"/>
                  <a:pt x="14685" y="12651"/>
                </a:cubicBezTo>
                <a:lnTo>
                  <a:pt x="12669" y="12651"/>
                </a:lnTo>
                <a:lnTo>
                  <a:pt x="12669" y="11973"/>
                </a:lnTo>
                <a:cubicBezTo>
                  <a:pt x="12669" y="11848"/>
                  <a:pt x="12562" y="11741"/>
                  <a:pt x="12437" y="11741"/>
                </a:cubicBezTo>
                <a:cubicBezTo>
                  <a:pt x="12330" y="11741"/>
                  <a:pt x="12223" y="11848"/>
                  <a:pt x="12223" y="11973"/>
                </a:cubicBezTo>
                <a:lnTo>
                  <a:pt x="12223" y="12651"/>
                </a:lnTo>
                <a:lnTo>
                  <a:pt x="10599" y="12651"/>
                </a:lnTo>
                <a:lnTo>
                  <a:pt x="10599" y="12277"/>
                </a:lnTo>
                <a:cubicBezTo>
                  <a:pt x="10599" y="12152"/>
                  <a:pt x="10510" y="12063"/>
                  <a:pt x="10385" y="12063"/>
                </a:cubicBezTo>
                <a:cubicBezTo>
                  <a:pt x="10260" y="12063"/>
                  <a:pt x="10171" y="12152"/>
                  <a:pt x="10171" y="12277"/>
                </a:cubicBezTo>
                <a:lnTo>
                  <a:pt x="10171" y="12651"/>
                </a:lnTo>
                <a:lnTo>
                  <a:pt x="9832" y="12651"/>
                </a:lnTo>
                <a:lnTo>
                  <a:pt x="9725" y="11545"/>
                </a:lnTo>
                <a:lnTo>
                  <a:pt x="10296" y="10421"/>
                </a:lnTo>
                <a:cubicBezTo>
                  <a:pt x="10332" y="10350"/>
                  <a:pt x="10332" y="10278"/>
                  <a:pt x="10296" y="10207"/>
                </a:cubicBezTo>
                <a:lnTo>
                  <a:pt x="9743" y="9315"/>
                </a:lnTo>
                <a:lnTo>
                  <a:pt x="10867" y="9618"/>
                </a:lnTo>
                <a:cubicBezTo>
                  <a:pt x="11527" y="9797"/>
                  <a:pt x="12027" y="10314"/>
                  <a:pt x="12187" y="10992"/>
                </a:cubicBezTo>
                <a:cubicBezTo>
                  <a:pt x="12205" y="11081"/>
                  <a:pt x="12294" y="11153"/>
                  <a:pt x="12401" y="11153"/>
                </a:cubicBezTo>
                <a:lnTo>
                  <a:pt x="12437" y="11153"/>
                </a:lnTo>
                <a:cubicBezTo>
                  <a:pt x="12562" y="11117"/>
                  <a:pt x="12633" y="11010"/>
                  <a:pt x="12615" y="10885"/>
                </a:cubicBezTo>
                <a:cubicBezTo>
                  <a:pt x="12419" y="10064"/>
                  <a:pt x="11795" y="9404"/>
                  <a:pt x="10974" y="9190"/>
                </a:cubicBezTo>
                <a:lnTo>
                  <a:pt x="8690" y="8583"/>
                </a:lnTo>
                <a:lnTo>
                  <a:pt x="8690" y="7655"/>
                </a:lnTo>
                <a:cubicBezTo>
                  <a:pt x="9439" y="7245"/>
                  <a:pt x="9939" y="6478"/>
                  <a:pt x="10010" y="5586"/>
                </a:cubicBezTo>
                <a:cubicBezTo>
                  <a:pt x="10439" y="5568"/>
                  <a:pt x="10778" y="5211"/>
                  <a:pt x="10778" y="4783"/>
                </a:cubicBezTo>
                <a:lnTo>
                  <a:pt x="10778" y="4551"/>
                </a:lnTo>
                <a:lnTo>
                  <a:pt x="10778" y="2820"/>
                </a:lnTo>
                <a:cubicBezTo>
                  <a:pt x="10778" y="1553"/>
                  <a:pt x="9796" y="518"/>
                  <a:pt x="8565" y="429"/>
                </a:cubicBezTo>
                <a:cubicBezTo>
                  <a:pt x="8476" y="179"/>
                  <a:pt x="8244" y="1"/>
                  <a:pt x="797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144"/>
          <p:cNvSpPr/>
          <p:nvPr/>
        </p:nvSpPr>
        <p:spPr>
          <a:xfrm>
            <a:off x="1907900" y="3161675"/>
            <a:ext cx="372475" cy="372950"/>
          </a:xfrm>
          <a:custGeom>
            <a:avLst/>
            <a:gdLst/>
            <a:ahLst/>
            <a:cxnLst/>
            <a:rect l="l" t="t" r="r" b="b"/>
            <a:pathLst>
              <a:path w="14899" h="14918" extrusionOk="0">
                <a:moveTo>
                  <a:pt x="4068" y="447"/>
                </a:moveTo>
                <a:cubicBezTo>
                  <a:pt x="4229" y="447"/>
                  <a:pt x="4354" y="572"/>
                  <a:pt x="4354" y="732"/>
                </a:cubicBezTo>
                <a:lnTo>
                  <a:pt x="4354" y="2642"/>
                </a:lnTo>
                <a:lnTo>
                  <a:pt x="4193" y="2838"/>
                </a:lnTo>
                <a:cubicBezTo>
                  <a:pt x="4122" y="2927"/>
                  <a:pt x="4015" y="2981"/>
                  <a:pt x="3908" y="2981"/>
                </a:cubicBezTo>
                <a:lnTo>
                  <a:pt x="1713" y="2981"/>
                </a:lnTo>
                <a:cubicBezTo>
                  <a:pt x="1677" y="2981"/>
                  <a:pt x="1624" y="2981"/>
                  <a:pt x="1588" y="2998"/>
                </a:cubicBezTo>
                <a:lnTo>
                  <a:pt x="1588" y="2570"/>
                </a:lnTo>
                <a:cubicBezTo>
                  <a:pt x="1588" y="1393"/>
                  <a:pt x="2552" y="447"/>
                  <a:pt x="3711" y="447"/>
                </a:cubicBezTo>
                <a:close/>
                <a:moveTo>
                  <a:pt x="4800" y="1036"/>
                </a:moveTo>
                <a:cubicBezTo>
                  <a:pt x="5567" y="1357"/>
                  <a:pt x="6084" y="2124"/>
                  <a:pt x="6084" y="2998"/>
                </a:cubicBezTo>
                <a:cubicBezTo>
                  <a:pt x="6049" y="2981"/>
                  <a:pt x="5995" y="2981"/>
                  <a:pt x="5960" y="2981"/>
                </a:cubicBezTo>
                <a:lnTo>
                  <a:pt x="5246" y="2981"/>
                </a:lnTo>
                <a:cubicBezTo>
                  <a:pt x="5139" y="2981"/>
                  <a:pt x="5050" y="2927"/>
                  <a:pt x="4978" y="2856"/>
                </a:cubicBezTo>
                <a:lnTo>
                  <a:pt x="4800" y="2642"/>
                </a:lnTo>
                <a:lnTo>
                  <a:pt x="4800" y="1036"/>
                </a:lnTo>
                <a:close/>
                <a:moveTo>
                  <a:pt x="11312" y="447"/>
                </a:moveTo>
                <a:cubicBezTo>
                  <a:pt x="11455" y="447"/>
                  <a:pt x="11580" y="572"/>
                  <a:pt x="11580" y="732"/>
                </a:cubicBezTo>
                <a:lnTo>
                  <a:pt x="11580" y="2642"/>
                </a:lnTo>
                <a:lnTo>
                  <a:pt x="11437" y="2838"/>
                </a:lnTo>
                <a:cubicBezTo>
                  <a:pt x="11366" y="2927"/>
                  <a:pt x="11259" y="2981"/>
                  <a:pt x="11152" y="2981"/>
                </a:cubicBezTo>
                <a:lnTo>
                  <a:pt x="8957" y="2981"/>
                </a:lnTo>
                <a:cubicBezTo>
                  <a:pt x="8904" y="2981"/>
                  <a:pt x="8868" y="2981"/>
                  <a:pt x="8814" y="2998"/>
                </a:cubicBezTo>
                <a:lnTo>
                  <a:pt x="8814" y="2570"/>
                </a:lnTo>
                <a:cubicBezTo>
                  <a:pt x="8814" y="1393"/>
                  <a:pt x="9778" y="447"/>
                  <a:pt x="10955" y="447"/>
                </a:cubicBezTo>
                <a:close/>
                <a:moveTo>
                  <a:pt x="12026" y="1036"/>
                </a:moveTo>
                <a:cubicBezTo>
                  <a:pt x="12793" y="1357"/>
                  <a:pt x="13329" y="2124"/>
                  <a:pt x="13329" y="2998"/>
                </a:cubicBezTo>
                <a:cubicBezTo>
                  <a:pt x="13275" y="2981"/>
                  <a:pt x="13239" y="2981"/>
                  <a:pt x="13186" y="2981"/>
                </a:cubicBezTo>
                <a:lnTo>
                  <a:pt x="12490" y="2981"/>
                </a:lnTo>
                <a:cubicBezTo>
                  <a:pt x="12383" y="2981"/>
                  <a:pt x="12276" y="2927"/>
                  <a:pt x="12204" y="2856"/>
                </a:cubicBezTo>
                <a:lnTo>
                  <a:pt x="12026" y="2642"/>
                </a:lnTo>
                <a:lnTo>
                  <a:pt x="12026" y="1036"/>
                </a:lnTo>
                <a:close/>
                <a:moveTo>
                  <a:pt x="5960" y="3409"/>
                </a:moveTo>
                <a:cubicBezTo>
                  <a:pt x="6031" y="3409"/>
                  <a:pt x="6084" y="3480"/>
                  <a:pt x="6084" y="3552"/>
                </a:cubicBezTo>
                <a:lnTo>
                  <a:pt x="6084" y="3837"/>
                </a:lnTo>
                <a:cubicBezTo>
                  <a:pt x="6084" y="3855"/>
                  <a:pt x="6084" y="3855"/>
                  <a:pt x="6084" y="3855"/>
                </a:cubicBezTo>
                <a:lnTo>
                  <a:pt x="5763" y="3855"/>
                </a:lnTo>
                <a:lnTo>
                  <a:pt x="5763" y="3409"/>
                </a:lnTo>
                <a:close/>
                <a:moveTo>
                  <a:pt x="1909" y="3409"/>
                </a:moveTo>
                <a:lnTo>
                  <a:pt x="1909" y="3980"/>
                </a:lnTo>
                <a:lnTo>
                  <a:pt x="1713" y="3980"/>
                </a:lnTo>
                <a:cubicBezTo>
                  <a:pt x="1642" y="3980"/>
                  <a:pt x="1588" y="3908"/>
                  <a:pt x="1588" y="3837"/>
                </a:cubicBezTo>
                <a:lnTo>
                  <a:pt x="1588" y="3552"/>
                </a:lnTo>
                <a:cubicBezTo>
                  <a:pt x="1588" y="3480"/>
                  <a:pt x="1642" y="3409"/>
                  <a:pt x="1713" y="3409"/>
                </a:cubicBezTo>
                <a:close/>
                <a:moveTo>
                  <a:pt x="9153" y="3409"/>
                </a:moveTo>
                <a:lnTo>
                  <a:pt x="9153" y="3980"/>
                </a:lnTo>
                <a:lnTo>
                  <a:pt x="8957" y="3980"/>
                </a:lnTo>
                <a:cubicBezTo>
                  <a:pt x="8886" y="3980"/>
                  <a:pt x="8814" y="3908"/>
                  <a:pt x="8814" y="3837"/>
                </a:cubicBezTo>
                <a:lnTo>
                  <a:pt x="8814" y="3552"/>
                </a:lnTo>
                <a:cubicBezTo>
                  <a:pt x="8814" y="3480"/>
                  <a:pt x="8886" y="3409"/>
                  <a:pt x="8957" y="3409"/>
                </a:cubicBezTo>
                <a:close/>
                <a:moveTo>
                  <a:pt x="13186" y="3409"/>
                </a:moveTo>
                <a:cubicBezTo>
                  <a:pt x="13257" y="3409"/>
                  <a:pt x="13329" y="3480"/>
                  <a:pt x="13329" y="3552"/>
                </a:cubicBezTo>
                <a:lnTo>
                  <a:pt x="13329" y="3837"/>
                </a:lnTo>
                <a:cubicBezTo>
                  <a:pt x="13329" y="3908"/>
                  <a:pt x="13257" y="3980"/>
                  <a:pt x="13186" y="3980"/>
                </a:cubicBezTo>
                <a:lnTo>
                  <a:pt x="12990" y="3980"/>
                </a:lnTo>
                <a:lnTo>
                  <a:pt x="12990" y="3409"/>
                </a:lnTo>
                <a:close/>
                <a:moveTo>
                  <a:pt x="4586" y="3070"/>
                </a:moveTo>
                <a:lnTo>
                  <a:pt x="4639" y="3141"/>
                </a:lnTo>
                <a:cubicBezTo>
                  <a:pt x="4800" y="3320"/>
                  <a:pt x="5014" y="3409"/>
                  <a:pt x="5246" y="3409"/>
                </a:cubicBezTo>
                <a:lnTo>
                  <a:pt x="5317" y="3409"/>
                </a:lnTo>
                <a:lnTo>
                  <a:pt x="5317" y="3855"/>
                </a:lnTo>
                <a:cubicBezTo>
                  <a:pt x="5067" y="3891"/>
                  <a:pt x="4889" y="4105"/>
                  <a:pt x="4889" y="4372"/>
                </a:cubicBezTo>
                <a:lnTo>
                  <a:pt x="4889" y="5282"/>
                </a:lnTo>
                <a:cubicBezTo>
                  <a:pt x="4889" y="5318"/>
                  <a:pt x="4889" y="5336"/>
                  <a:pt x="4889" y="5372"/>
                </a:cubicBezTo>
                <a:cubicBezTo>
                  <a:pt x="4603" y="5639"/>
                  <a:pt x="4229" y="5800"/>
                  <a:pt x="3836" y="5800"/>
                </a:cubicBezTo>
                <a:cubicBezTo>
                  <a:pt x="3015" y="5800"/>
                  <a:pt x="2355" y="5140"/>
                  <a:pt x="2355" y="4319"/>
                </a:cubicBezTo>
                <a:lnTo>
                  <a:pt x="2355" y="3409"/>
                </a:lnTo>
                <a:lnTo>
                  <a:pt x="3908" y="3409"/>
                </a:lnTo>
                <a:cubicBezTo>
                  <a:pt x="4157" y="3409"/>
                  <a:pt x="4389" y="3302"/>
                  <a:pt x="4532" y="3123"/>
                </a:cubicBezTo>
                <a:lnTo>
                  <a:pt x="4586" y="3070"/>
                </a:lnTo>
                <a:close/>
                <a:moveTo>
                  <a:pt x="11812" y="3070"/>
                </a:moveTo>
                <a:lnTo>
                  <a:pt x="11883" y="3141"/>
                </a:lnTo>
                <a:cubicBezTo>
                  <a:pt x="12026" y="3320"/>
                  <a:pt x="12258" y="3409"/>
                  <a:pt x="12490" y="3409"/>
                </a:cubicBezTo>
                <a:lnTo>
                  <a:pt x="12561" y="3409"/>
                </a:lnTo>
                <a:lnTo>
                  <a:pt x="12561" y="4319"/>
                </a:lnTo>
                <a:cubicBezTo>
                  <a:pt x="12561" y="5140"/>
                  <a:pt x="11883" y="5800"/>
                  <a:pt x="11063" y="5800"/>
                </a:cubicBezTo>
                <a:cubicBezTo>
                  <a:pt x="10260" y="5800"/>
                  <a:pt x="9582" y="5140"/>
                  <a:pt x="9582" y="4319"/>
                </a:cubicBezTo>
                <a:lnTo>
                  <a:pt x="9582" y="3409"/>
                </a:lnTo>
                <a:lnTo>
                  <a:pt x="11152" y="3409"/>
                </a:lnTo>
                <a:cubicBezTo>
                  <a:pt x="11384" y="3409"/>
                  <a:pt x="11616" y="3302"/>
                  <a:pt x="11776" y="3123"/>
                </a:cubicBezTo>
                <a:lnTo>
                  <a:pt x="11812" y="3070"/>
                </a:lnTo>
                <a:close/>
                <a:moveTo>
                  <a:pt x="7744" y="4301"/>
                </a:moveTo>
                <a:cubicBezTo>
                  <a:pt x="7797" y="4301"/>
                  <a:pt x="7815" y="4337"/>
                  <a:pt x="7815" y="4372"/>
                </a:cubicBezTo>
                <a:lnTo>
                  <a:pt x="7815" y="5871"/>
                </a:lnTo>
                <a:cubicBezTo>
                  <a:pt x="7815" y="6067"/>
                  <a:pt x="7655" y="6246"/>
                  <a:pt x="7458" y="6246"/>
                </a:cubicBezTo>
                <a:lnTo>
                  <a:pt x="6281" y="6246"/>
                </a:lnTo>
                <a:cubicBezTo>
                  <a:pt x="5745" y="6246"/>
                  <a:pt x="5317" y="5818"/>
                  <a:pt x="5317" y="5282"/>
                </a:cubicBezTo>
                <a:lnTo>
                  <a:pt x="5317" y="4372"/>
                </a:lnTo>
                <a:cubicBezTo>
                  <a:pt x="5317" y="4337"/>
                  <a:pt x="5353" y="4301"/>
                  <a:pt x="5389" y="4301"/>
                </a:cubicBezTo>
                <a:close/>
                <a:moveTo>
                  <a:pt x="8743" y="4551"/>
                </a:moveTo>
                <a:cubicBezTo>
                  <a:pt x="8850" y="4551"/>
                  <a:pt x="8939" y="4640"/>
                  <a:pt x="8939" y="4747"/>
                </a:cubicBezTo>
                <a:lnTo>
                  <a:pt x="8939" y="6246"/>
                </a:lnTo>
                <a:lnTo>
                  <a:pt x="8636" y="6246"/>
                </a:lnTo>
                <a:cubicBezTo>
                  <a:pt x="8422" y="6246"/>
                  <a:pt x="8261" y="6067"/>
                  <a:pt x="8261" y="5871"/>
                </a:cubicBezTo>
                <a:lnTo>
                  <a:pt x="8261" y="4551"/>
                </a:lnTo>
                <a:close/>
                <a:moveTo>
                  <a:pt x="4996" y="5835"/>
                </a:moveTo>
                <a:cubicBezTo>
                  <a:pt x="5067" y="5996"/>
                  <a:pt x="5157" y="6121"/>
                  <a:pt x="5264" y="6246"/>
                </a:cubicBezTo>
                <a:cubicBezTo>
                  <a:pt x="5067" y="6264"/>
                  <a:pt x="4907" y="6389"/>
                  <a:pt x="4818" y="6567"/>
                </a:cubicBezTo>
                <a:lnTo>
                  <a:pt x="4818" y="5960"/>
                </a:lnTo>
                <a:cubicBezTo>
                  <a:pt x="4889" y="5925"/>
                  <a:pt x="4942" y="5889"/>
                  <a:pt x="4996" y="5835"/>
                </a:cubicBezTo>
                <a:close/>
                <a:moveTo>
                  <a:pt x="9385" y="5229"/>
                </a:moveTo>
                <a:cubicBezTo>
                  <a:pt x="9546" y="5532"/>
                  <a:pt x="9796" y="5782"/>
                  <a:pt x="10081" y="5960"/>
                </a:cubicBezTo>
                <a:lnTo>
                  <a:pt x="10081" y="6567"/>
                </a:lnTo>
                <a:cubicBezTo>
                  <a:pt x="9992" y="6371"/>
                  <a:pt x="9796" y="6246"/>
                  <a:pt x="9564" y="6246"/>
                </a:cubicBezTo>
                <a:lnTo>
                  <a:pt x="9385" y="6246"/>
                </a:lnTo>
                <a:lnTo>
                  <a:pt x="9385" y="5229"/>
                </a:lnTo>
                <a:close/>
                <a:moveTo>
                  <a:pt x="5531" y="6674"/>
                </a:moveTo>
                <a:lnTo>
                  <a:pt x="5531" y="7245"/>
                </a:lnTo>
                <a:lnTo>
                  <a:pt x="5335" y="7245"/>
                </a:lnTo>
                <a:cubicBezTo>
                  <a:pt x="5264" y="7245"/>
                  <a:pt x="5210" y="7174"/>
                  <a:pt x="5210" y="7102"/>
                </a:cubicBezTo>
                <a:lnTo>
                  <a:pt x="5210" y="6817"/>
                </a:lnTo>
                <a:cubicBezTo>
                  <a:pt x="5210" y="6728"/>
                  <a:pt x="5264" y="6674"/>
                  <a:pt x="5335" y="6674"/>
                </a:cubicBezTo>
                <a:close/>
                <a:moveTo>
                  <a:pt x="9564" y="6674"/>
                </a:moveTo>
                <a:cubicBezTo>
                  <a:pt x="9653" y="6674"/>
                  <a:pt x="9706" y="6728"/>
                  <a:pt x="9706" y="6817"/>
                </a:cubicBezTo>
                <a:lnTo>
                  <a:pt x="9706" y="7102"/>
                </a:lnTo>
                <a:cubicBezTo>
                  <a:pt x="9706" y="7174"/>
                  <a:pt x="9653" y="7245"/>
                  <a:pt x="9564" y="7245"/>
                </a:cubicBezTo>
                <a:lnTo>
                  <a:pt x="9385" y="7245"/>
                </a:lnTo>
                <a:lnTo>
                  <a:pt x="9385" y="6674"/>
                </a:lnTo>
                <a:close/>
                <a:moveTo>
                  <a:pt x="4389" y="6157"/>
                </a:moveTo>
                <a:lnTo>
                  <a:pt x="4389" y="6745"/>
                </a:lnTo>
                <a:cubicBezTo>
                  <a:pt x="4389" y="7049"/>
                  <a:pt x="4140" y="7299"/>
                  <a:pt x="3836" y="7299"/>
                </a:cubicBezTo>
                <a:cubicBezTo>
                  <a:pt x="3533" y="7299"/>
                  <a:pt x="3283" y="7049"/>
                  <a:pt x="3283" y="6745"/>
                </a:cubicBezTo>
                <a:lnTo>
                  <a:pt x="3283" y="6157"/>
                </a:lnTo>
                <a:cubicBezTo>
                  <a:pt x="3462" y="6210"/>
                  <a:pt x="3640" y="6228"/>
                  <a:pt x="3836" y="6228"/>
                </a:cubicBezTo>
                <a:cubicBezTo>
                  <a:pt x="4033" y="6228"/>
                  <a:pt x="4211" y="6210"/>
                  <a:pt x="4389" y="6157"/>
                </a:cubicBezTo>
                <a:close/>
                <a:moveTo>
                  <a:pt x="11616" y="6157"/>
                </a:moveTo>
                <a:lnTo>
                  <a:pt x="11616" y="6745"/>
                </a:lnTo>
                <a:cubicBezTo>
                  <a:pt x="11616" y="7049"/>
                  <a:pt x="11366" y="7299"/>
                  <a:pt x="11063" y="7299"/>
                </a:cubicBezTo>
                <a:cubicBezTo>
                  <a:pt x="10777" y="7299"/>
                  <a:pt x="10527" y="7049"/>
                  <a:pt x="10527" y="6745"/>
                </a:cubicBezTo>
                <a:lnTo>
                  <a:pt x="10527" y="6157"/>
                </a:lnTo>
                <a:cubicBezTo>
                  <a:pt x="10706" y="6210"/>
                  <a:pt x="10884" y="6228"/>
                  <a:pt x="11063" y="6228"/>
                </a:cubicBezTo>
                <a:cubicBezTo>
                  <a:pt x="11259" y="6228"/>
                  <a:pt x="11437" y="6210"/>
                  <a:pt x="11616" y="6157"/>
                </a:cubicBezTo>
                <a:close/>
                <a:moveTo>
                  <a:pt x="2891" y="7031"/>
                </a:moveTo>
                <a:cubicBezTo>
                  <a:pt x="3015" y="7441"/>
                  <a:pt x="3390" y="7727"/>
                  <a:pt x="3836" y="7727"/>
                </a:cubicBezTo>
                <a:cubicBezTo>
                  <a:pt x="4264" y="7727"/>
                  <a:pt x="4639" y="7459"/>
                  <a:pt x="4764" y="7067"/>
                </a:cubicBezTo>
                <a:lnTo>
                  <a:pt x="4764" y="7102"/>
                </a:lnTo>
                <a:cubicBezTo>
                  <a:pt x="4764" y="7299"/>
                  <a:pt x="4853" y="7459"/>
                  <a:pt x="5014" y="7566"/>
                </a:cubicBezTo>
                <a:cubicBezTo>
                  <a:pt x="4746" y="7959"/>
                  <a:pt x="4318" y="8173"/>
                  <a:pt x="3836" y="8173"/>
                </a:cubicBezTo>
                <a:cubicBezTo>
                  <a:pt x="3194" y="8173"/>
                  <a:pt x="2641" y="7745"/>
                  <a:pt x="2462" y="7138"/>
                </a:cubicBezTo>
                <a:lnTo>
                  <a:pt x="2891" y="7031"/>
                </a:lnTo>
                <a:close/>
                <a:moveTo>
                  <a:pt x="12008" y="7031"/>
                </a:moveTo>
                <a:lnTo>
                  <a:pt x="12436" y="7138"/>
                </a:lnTo>
                <a:cubicBezTo>
                  <a:pt x="12276" y="7745"/>
                  <a:pt x="11705" y="8173"/>
                  <a:pt x="11063" y="8173"/>
                </a:cubicBezTo>
                <a:cubicBezTo>
                  <a:pt x="10599" y="8173"/>
                  <a:pt x="10170" y="7959"/>
                  <a:pt x="9903" y="7566"/>
                </a:cubicBezTo>
                <a:cubicBezTo>
                  <a:pt x="10045" y="7459"/>
                  <a:pt x="10135" y="7299"/>
                  <a:pt x="10135" y="7102"/>
                </a:cubicBezTo>
                <a:lnTo>
                  <a:pt x="10135" y="7067"/>
                </a:lnTo>
                <a:cubicBezTo>
                  <a:pt x="10277" y="7459"/>
                  <a:pt x="10634" y="7727"/>
                  <a:pt x="11063" y="7727"/>
                </a:cubicBezTo>
                <a:cubicBezTo>
                  <a:pt x="11509" y="7727"/>
                  <a:pt x="11901" y="7441"/>
                  <a:pt x="12008" y="7031"/>
                </a:cubicBezTo>
                <a:close/>
                <a:moveTo>
                  <a:pt x="8047" y="6424"/>
                </a:moveTo>
                <a:cubicBezTo>
                  <a:pt x="8190" y="6585"/>
                  <a:pt x="8404" y="6674"/>
                  <a:pt x="8636" y="6674"/>
                </a:cubicBezTo>
                <a:lnTo>
                  <a:pt x="8939" y="6674"/>
                </a:lnTo>
                <a:lnTo>
                  <a:pt x="8939" y="7566"/>
                </a:lnTo>
                <a:cubicBezTo>
                  <a:pt x="8939" y="8387"/>
                  <a:pt x="8279" y="9065"/>
                  <a:pt x="7458" y="9065"/>
                </a:cubicBezTo>
                <a:cubicBezTo>
                  <a:pt x="6638" y="9065"/>
                  <a:pt x="5960" y="8387"/>
                  <a:pt x="5960" y="7566"/>
                </a:cubicBezTo>
                <a:lnTo>
                  <a:pt x="5960" y="6638"/>
                </a:lnTo>
                <a:cubicBezTo>
                  <a:pt x="6067" y="6656"/>
                  <a:pt x="6174" y="6674"/>
                  <a:pt x="6281" y="6674"/>
                </a:cubicBezTo>
                <a:lnTo>
                  <a:pt x="7458" y="6674"/>
                </a:lnTo>
                <a:cubicBezTo>
                  <a:pt x="7690" y="6674"/>
                  <a:pt x="7887" y="6585"/>
                  <a:pt x="8047" y="6424"/>
                </a:cubicBezTo>
                <a:close/>
                <a:moveTo>
                  <a:pt x="7994" y="9422"/>
                </a:moveTo>
                <a:lnTo>
                  <a:pt x="7994" y="10011"/>
                </a:lnTo>
                <a:cubicBezTo>
                  <a:pt x="7994" y="10314"/>
                  <a:pt x="7762" y="10564"/>
                  <a:pt x="7458" y="10564"/>
                </a:cubicBezTo>
                <a:cubicBezTo>
                  <a:pt x="7155" y="10564"/>
                  <a:pt x="6905" y="10314"/>
                  <a:pt x="6905" y="10011"/>
                </a:cubicBezTo>
                <a:lnTo>
                  <a:pt x="6905" y="9422"/>
                </a:lnTo>
                <a:cubicBezTo>
                  <a:pt x="7084" y="9475"/>
                  <a:pt x="7262" y="9493"/>
                  <a:pt x="7458" y="9493"/>
                </a:cubicBezTo>
                <a:cubicBezTo>
                  <a:pt x="7637" y="9493"/>
                  <a:pt x="7833" y="9475"/>
                  <a:pt x="7994" y="9422"/>
                </a:cubicBezTo>
                <a:close/>
                <a:moveTo>
                  <a:pt x="8404" y="10296"/>
                </a:moveTo>
                <a:lnTo>
                  <a:pt x="8832" y="10403"/>
                </a:lnTo>
                <a:cubicBezTo>
                  <a:pt x="8654" y="11010"/>
                  <a:pt x="8101" y="11438"/>
                  <a:pt x="7458" y="11438"/>
                </a:cubicBezTo>
                <a:cubicBezTo>
                  <a:pt x="6816" y="11438"/>
                  <a:pt x="6245" y="11010"/>
                  <a:pt x="6084" y="10403"/>
                </a:cubicBezTo>
                <a:lnTo>
                  <a:pt x="6513" y="10296"/>
                </a:lnTo>
                <a:cubicBezTo>
                  <a:pt x="6638" y="10706"/>
                  <a:pt x="7012" y="10992"/>
                  <a:pt x="7458" y="10992"/>
                </a:cubicBezTo>
                <a:cubicBezTo>
                  <a:pt x="7904" y="10992"/>
                  <a:pt x="8279" y="10706"/>
                  <a:pt x="8404" y="10296"/>
                </a:cubicBezTo>
                <a:close/>
                <a:moveTo>
                  <a:pt x="3711" y="1"/>
                </a:moveTo>
                <a:cubicBezTo>
                  <a:pt x="2302" y="1"/>
                  <a:pt x="1142" y="1161"/>
                  <a:pt x="1142" y="2570"/>
                </a:cubicBezTo>
                <a:lnTo>
                  <a:pt x="1142" y="3837"/>
                </a:lnTo>
                <a:cubicBezTo>
                  <a:pt x="1142" y="4158"/>
                  <a:pt x="1410" y="4408"/>
                  <a:pt x="1713" y="4408"/>
                </a:cubicBezTo>
                <a:lnTo>
                  <a:pt x="1909" y="4408"/>
                </a:lnTo>
                <a:cubicBezTo>
                  <a:pt x="1945" y="5068"/>
                  <a:pt x="2320" y="5639"/>
                  <a:pt x="2855" y="5960"/>
                </a:cubicBezTo>
                <a:lnTo>
                  <a:pt x="2855" y="6585"/>
                </a:lnTo>
                <a:lnTo>
                  <a:pt x="1249" y="7013"/>
                </a:lnTo>
                <a:cubicBezTo>
                  <a:pt x="518" y="7209"/>
                  <a:pt x="0" y="7887"/>
                  <a:pt x="0" y="8637"/>
                </a:cubicBezTo>
                <a:lnTo>
                  <a:pt x="0" y="8851"/>
                </a:lnTo>
                <a:cubicBezTo>
                  <a:pt x="0" y="8976"/>
                  <a:pt x="107" y="9083"/>
                  <a:pt x="214" y="9083"/>
                </a:cubicBezTo>
                <a:cubicBezTo>
                  <a:pt x="339" y="9083"/>
                  <a:pt x="446" y="8976"/>
                  <a:pt x="446" y="8851"/>
                </a:cubicBezTo>
                <a:lnTo>
                  <a:pt x="446" y="8637"/>
                </a:lnTo>
                <a:cubicBezTo>
                  <a:pt x="446" y="8084"/>
                  <a:pt x="821" y="7584"/>
                  <a:pt x="1374" y="7441"/>
                </a:cubicBezTo>
                <a:lnTo>
                  <a:pt x="2034" y="7263"/>
                </a:lnTo>
                <a:cubicBezTo>
                  <a:pt x="2266" y="8048"/>
                  <a:pt x="2998" y="8619"/>
                  <a:pt x="3836" y="8619"/>
                </a:cubicBezTo>
                <a:cubicBezTo>
                  <a:pt x="4514" y="8619"/>
                  <a:pt x="5121" y="8262"/>
                  <a:pt x="5460" y="7673"/>
                </a:cubicBezTo>
                <a:lnTo>
                  <a:pt x="5531" y="7673"/>
                </a:lnTo>
                <a:cubicBezTo>
                  <a:pt x="5567" y="8333"/>
                  <a:pt x="5942" y="8904"/>
                  <a:pt x="6477" y="9226"/>
                </a:cubicBezTo>
                <a:lnTo>
                  <a:pt x="6477" y="9850"/>
                </a:lnTo>
                <a:lnTo>
                  <a:pt x="6120" y="9939"/>
                </a:lnTo>
                <a:lnTo>
                  <a:pt x="6120" y="9654"/>
                </a:lnTo>
                <a:cubicBezTo>
                  <a:pt x="6120" y="9547"/>
                  <a:pt x="6013" y="9440"/>
                  <a:pt x="5888" y="9440"/>
                </a:cubicBezTo>
                <a:cubicBezTo>
                  <a:pt x="5781" y="9440"/>
                  <a:pt x="5674" y="9547"/>
                  <a:pt x="5674" y="9654"/>
                </a:cubicBezTo>
                <a:lnTo>
                  <a:pt x="5674" y="10028"/>
                </a:lnTo>
                <a:lnTo>
                  <a:pt x="1998" y="10028"/>
                </a:lnTo>
                <a:lnTo>
                  <a:pt x="1998" y="9654"/>
                </a:lnTo>
                <a:cubicBezTo>
                  <a:pt x="1998" y="9547"/>
                  <a:pt x="1891" y="9440"/>
                  <a:pt x="1784" y="9440"/>
                </a:cubicBezTo>
                <a:cubicBezTo>
                  <a:pt x="1659" y="9440"/>
                  <a:pt x="1570" y="9547"/>
                  <a:pt x="1570" y="9654"/>
                </a:cubicBezTo>
                <a:lnTo>
                  <a:pt x="1570" y="10028"/>
                </a:lnTo>
                <a:lnTo>
                  <a:pt x="446" y="10028"/>
                </a:lnTo>
                <a:lnTo>
                  <a:pt x="446" y="9886"/>
                </a:lnTo>
                <a:cubicBezTo>
                  <a:pt x="446" y="9761"/>
                  <a:pt x="339" y="9654"/>
                  <a:pt x="214" y="9654"/>
                </a:cubicBezTo>
                <a:cubicBezTo>
                  <a:pt x="107" y="9654"/>
                  <a:pt x="0" y="9761"/>
                  <a:pt x="0" y="9886"/>
                </a:cubicBezTo>
                <a:lnTo>
                  <a:pt x="0" y="10243"/>
                </a:lnTo>
                <a:cubicBezTo>
                  <a:pt x="0" y="10367"/>
                  <a:pt x="107" y="10475"/>
                  <a:pt x="214" y="10475"/>
                </a:cubicBezTo>
                <a:lnTo>
                  <a:pt x="4425" y="10475"/>
                </a:lnTo>
                <a:cubicBezTo>
                  <a:pt x="3943" y="10778"/>
                  <a:pt x="3622" y="11313"/>
                  <a:pt x="3622" y="11902"/>
                </a:cubicBezTo>
                <a:lnTo>
                  <a:pt x="3622" y="14685"/>
                </a:lnTo>
                <a:cubicBezTo>
                  <a:pt x="3622" y="14810"/>
                  <a:pt x="3711" y="14917"/>
                  <a:pt x="3836" y="14917"/>
                </a:cubicBezTo>
                <a:lnTo>
                  <a:pt x="11063" y="14917"/>
                </a:lnTo>
                <a:cubicBezTo>
                  <a:pt x="11187" y="14917"/>
                  <a:pt x="11294" y="14810"/>
                  <a:pt x="11294" y="14685"/>
                </a:cubicBezTo>
                <a:lnTo>
                  <a:pt x="11294" y="13793"/>
                </a:lnTo>
                <a:cubicBezTo>
                  <a:pt x="11294" y="13668"/>
                  <a:pt x="11187" y="13579"/>
                  <a:pt x="11063" y="13579"/>
                </a:cubicBezTo>
                <a:cubicBezTo>
                  <a:pt x="10955" y="13579"/>
                  <a:pt x="10848" y="13668"/>
                  <a:pt x="10848" y="13793"/>
                </a:cubicBezTo>
                <a:lnTo>
                  <a:pt x="10848" y="14471"/>
                </a:lnTo>
                <a:lnTo>
                  <a:pt x="9724" y="14471"/>
                </a:lnTo>
                <a:lnTo>
                  <a:pt x="9724" y="14097"/>
                </a:lnTo>
                <a:cubicBezTo>
                  <a:pt x="9724" y="13990"/>
                  <a:pt x="9635" y="13882"/>
                  <a:pt x="9510" y="13882"/>
                </a:cubicBezTo>
                <a:cubicBezTo>
                  <a:pt x="9385" y="13882"/>
                  <a:pt x="9296" y="13990"/>
                  <a:pt x="9296" y="14097"/>
                </a:cubicBezTo>
                <a:lnTo>
                  <a:pt x="9296" y="14471"/>
                </a:lnTo>
                <a:lnTo>
                  <a:pt x="5621" y="14471"/>
                </a:lnTo>
                <a:lnTo>
                  <a:pt x="5621" y="14097"/>
                </a:lnTo>
                <a:cubicBezTo>
                  <a:pt x="5621" y="13990"/>
                  <a:pt x="5513" y="13882"/>
                  <a:pt x="5389" y="13882"/>
                </a:cubicBezTo>
                <a:cubicBezTo>
                  <a:pt x="5281" y="13882"/>
                  <a:pt x="5174" y="13990"/>
                  <a:pt x="5174" y="14097"/>
                </a:cubicBezTo>
                <a:lnTo>
                  <a:pt x="5174" y="14471"/>
                </a:lnTo>
                <a:lnTo>
                  <a:pt x="4050" y="14471"/>
                </a:lnTo>
                <a:lnTo>
                  <a:pt x="4050" y="11902"/>
                </a:lnTo>
                <a:cubicBezTo>
                  <a:pt x="4050" y="11349"/>
                  <a:pt x="4443" y="10849"/>
                  <a:pt x="4978" y="10706"/>
                </a:cubicBezTo>
                <a:lnTo>
                  <a:pt x="5656" y="10510"/>
                </a:lnTo>
                <a:cubicBezTo>
                  <a:pt x="5888" y="11313"/>
                  <a:pt x="6620" y="11884"/>
                  <a:pt x="7458" y="11884"/>
                </a:cubicBezTo>
                <a:cubicBezTo>
                  <a:pt x="8297" y="11884"/>
                  <a:pt x="9028" y="11313"/>
                  <a:pt x="9243" y="10510"/>
                </a:cubicBezTo>
                <a:lnTo>
                  <a:pt x="9921" y="10706"/>
                </a:lnTo>
                <a:cubicBezTo>
                  <a:pt x="10474" y="10849"/>
                  <a:pt x="10848" y="11349"/>
                  <a:pt x="10848" y="11902"/>
                </a:cubicBezTo>
                <a:lnTo>
                  <a:pt x="10848" y="12776"/>
                </a:lnTo>
                <a:cubicBezTo>
                  <a:pt x="10848" y="12901"/>
                  <a:pt x="10955" y="12990"/>
                  <a:pt x="11063" y="12990"/>
                </a:cubicBezTo>
                <a:cubicBezTo>
                  <a:pt x="11187" y="12990"/>
                  <a:pt x="11294" y="12901"/>
                  <a:pt x="11294" y="12776"/>
                </a:cubicBezTo>
                <a:lnTo>
                  <a:pt x="11294" y="11902"/>
                </a:lnTo>
                <a:cubicBezTo>
                  <a:pt x="11294" y="11313"/>
                  <a:pt x="10973" y="10778"/>
                  <a:pt x="10492" y="10475"/>
                </a:cubicBezTo>
                <a:lnTo>
                  <a:pt x="14685" y="10475"/>
                </a:lnTo>
                <a:cubicBezTo>
                  <a:pt x="14809" y="10475"/>
                  <a:pt x="14899" y="10367"/>
                  <a:pt x="14899" y="10243"/>
                </a:cubicBezTo>
                <a:lnTo>
                  <a:pt x="14899" y="9886"/>
                </a:lnTo>
                <a:cubicBezTo>
                  <a:pt x="14899" y="9761"/>
                  <a:pt x="14809" y="9654"/>
                  <a:pt x="14685" y="9654"/>
                </a:cubicBezTo>
                <a:cubicBezTo>
                  <a:pt x="14560" y="9654"/>
                  <a:pt x="14470" y="9761"/>
                  <a:pt x="14470" y="9886"/>
                </a:cubicBezTo>
                <a:lnTo>
                  <a:pt x="14470" y="10028"/>
                </a:lnTo>
                <a:lnTo>
                  <a:pt x="13346" y="10028"/>
                </a:lnTo>
                <a:lnTo>
                  <a:pt x="13346" y="9654"/>
                </a:lnTo>
                <a:cubicBezTo>
                  <a:pt x="13346" y="9547"/>
                  <a:pt x="13257" y="9440"/>
                  <a:pt x="13132" y="9440"/>
                </a:cubicBezTo>
                <a:cubicBezTo>
                  <a:pt x="13007" y="9440"/>
                  <a:pt x="12918" y="9547"/>
                  <a:pt x="12918" y="9654"/>
                </a:cubicBezTo>
                <a:lnTo>
                  <a:pt x="12918" y="10028"/>
                </a:lnTo>
                <a:lnTo>
                  <a:pt x="9225" y="10028"/>
                </a:lnTo>
                <a:lnTo>
                  <a:pt x="9225" y="9654"/>
                </a:lnTo>
                <a:cubicBezTo>
                  <a:pt x="9225" y="9547"/>
                  <a:pt x="9136" y="9440"/>
                  <a:pt x="9011" y="9440"/>
                </a:cubicBezTo>
                <a:cubicBezTo>
                  <a:pt x="8886" y="9440"/>
                  <a:pt x="8796" y="9547"/>
                  <a:pt x="8796" y="9654"/>
                </a:cubicBezTo>
                <a:lnTo>
                  <a:pt x="8796" y="9939"/>
                </a:lnTo>
                <a:lnTo>
                  <a:pt x="8440" y="9850"/>
                </a:lnTo>
                <a:lnTo>
                  <a:pt x="8440" y="9226"/>
                </a:lnTo>
                <a:cubicBezTo>
                  <a:pt x="8975" y="8904"/>
                  <a:pt x="9350" y="8333"/>
                  <a:pt x="9367" y="7673"/>
                </a:cubicBezTo>
                <a:lnTo>
                  <a:pt x="9457" y="7673"/>
                </a:lnTo>
                <a:cubicBezTo>
                  <a:pt x="9778" y="8244"/>
                  <a:pt x="10402" y="8619"/>
                  <a:pt x="11063" y="8619"/>
                </a:cubicBezTo>
                <a:cubicBezTo>
                  <a:pt x="11919" y="8619"/>
                  <a:pt x="12651" y="8048"/>
                  <a:pt x="12865" y="7263"/>
                </a:cubicBezTo>
                <a:lnTo>
                  <a:pt x="13543" y="7441"/>
                </a:lnTo>
                <a:cubicBezTo>
                  <a:pt x="14096" y="7584"/>
                  <a:pt x="14470" y="8084"/>
                  <a:pt x="14470" y="8637"/>
                </a:cubicBezTo>
                <a:lnTo>
                  <a:pt x="14470" y="8851"/>
                </a:lnTo>
                <a:cubicBezTo>
                  <a:pt x="14470" y="8976"/>
                  <a:pt x="14560" y="9083"/>
                  <a:pt x="14685" y="9083"/>
                </a:cubicBezTo>
                <a:cubicBezTo>
                  <a:pt x="14809" y="9083"/>
                  <a:pt x="14899" y="8976"/>
                  <a:pt x="14899" y="8851"/>
                </a:cubicBezTo>
                <a:lnTo>
                  <a:pt x="14899" y="8637"/>
                </a:lnTo>
                <a:cubicBezTo>
                  <a:pt x="14899" y="7887"/>
                  <a:pt x="14399" y="7209"/>
                  <a:pt x="13650" y="7013"/>
                </a:cubicBezTo>
                <a:lnTo>
                  <a:pt x="12062" y="6585"/>
                </a:lnTo>
                <a:lnTo>
                  <a:pt x="12062" y="5960"/>
                </a:lnTo>
                <a:cubicBezTo>
                  <a:pt x="12597" y="5639"/>
                  <a:pt x="12954" y="5068"/>
                  <a:pt x="12990" y="4408"/>
                </a:cubicBezTo>
                <a:lnTo>
                  <a:pt x="13186" y="4408"/>
                </a:lnTo>
                <a:cubicBezTo>
                  <a:pt x="13507" y="4408"/>
                  <a:pt x="13757" y="4158"/>
                  <a:pt x="13757" y="3837"/>
                </a:cubicBezTo>
                <a:lnTo>
                  <a:pt x="13757" y="2998"/>
                </a:lnTo>
                <a:cubicBezTo>
                  <a:pt x="13757" y="1892"/>
                  <a:pt x="13043" y="911"/>
                  <a:pt x="12008" y="554"/>
                </a:cubicBezTo>
                <a:cubicBezTo>
                  <a:pt x="11937" y="233"/>
                  <a:pt x="11651" y="1"/>
                  <a:pt x="11312" y="1"/>
                </a:cubicBezTo>
                <a:lnTo>
                  <a:pt x="10955" y="1"/>
                </a:lnTo>
                <a:cubicBezTo>
                  <a:pt x="9528" y="1"/>
                  <a:pt x="8386" y="1161"/>
                  <a:pt x="8386" y="2570"/>
                </a:cubicBezTo>
                <a:lnTo>
                  <a:pt x="8386" y="3837"/>
                </a:lnTo>
                <a:cubicBezTo>
                  <a:pt x="8386" y="3944"/>
                  <a:pt x="8404" y="4033"/>
                  <a:pt x="8457" y="4123"/>
                </a:cubicBezTo>
                <a:lnTo>
                  <a:pt x="8190" y="4123"/>
                </a:lnTo>
                <a:cubicBezTo>
                  <a:pt x="8101" y="3962"/>
                  <a:pt x="7940" y="3855"/>
                  <a:pt x="7744" y="3855"/>
                </a:cubicBezTo>
                <a:lnTo>
                  <a:pt x="6530" y="3855"/>
                </a:lnTo>
                <a:cubicBezTo>
                  <a:pt x="6530" y="3855"/>
                  <a:pt x="6530" y="3855"/>
                  <a:pt x="6530" y="3837"/>
                </a:cubicBezTo>
                <a:lnTo>
                  <a:pt x="6530" y="2998"/>
                </a:lnTo>
                <a:cubicBezTo>
                  <a:pt x="6530" y="1892"/>
                  <a:pt x="5817" y="911"/>
                  <a:pt x="4764" y="554"/>
                </a:cubicBezTo>
                <a:cubicBezTo>
                  <a:pt x="4693" y="233"/>
                  <a:pt x="4407" y="1"/>
                  <a:pt x="40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0" name="Google Shape;1170;p144"/>
          <p:cNvGrpSpPr/>
          <p:nvPr/>
        </p:nvGrpSpPr>
        <p:grpSpPr>
          <a:xfrm>
            <a:off x="6863525" y="1209688"/>
            <a:ext cx="372475" cy="372500"/>
            <a:chOff x="5793775" y="3065075"/>
            <a:chExt cx="372475" cy="372500"/>
          </a:xfrm>
        </p:grpSpPr>
        <p:sp>
          <p:nvSpPr>
            <p:cNvPr id="1171" name="Google Shape;1171;p144"/>
            <p:cNvSpPr/>
            <p:nvPr/>
          </p:nvSpPr>
          <p:spPr>
            <a:xfrm>
              <a:off x="5793775" y="3065075"/>
              <a:ext cx="372475" cy="372500"/>
            </a:xfrm>
            <a:custGeom>
              <a:avLst/>
              <a:gdLst/>
              <a:ahLst/>
              <a:cxnLst/>
              <a:rect l="l" t="t" r="r" b="b"/>
              <a:pathLst>
                <a:path w="14899" h="14900" extrusionOk="0">
                  <a:moveTo>
                    <a:pt x="8993" y="11009"/>
                  </a:moveTo>
                  <a:lnTo>
                    <a:pt x="8993" y="11919"/>
                  </a:lnTo>
                  <a:cubicBezTo>
                    <a:pt x="8993" y="12383"/>
                    <a:pt x="9100" y="12865"/>
                    <a:pt x="9314" y="13293"/>
                  </a:cubicBezTo>
                  <a:lnTo>
                    <a:pt x="9457" y="13579"/>
                  </a:lnTo>
                  <a:lnTo>
                    <a:pt x="5442" y="13579"/>
                  </a:lnTo>
                  <a:lnTo>
                    <a:pt x="5585" y="13293"/>
                  </a:lnTo>
                  <a:cubicBezTo>
                    <a:pt x="5799" y="12865"/>
                    <a:pt x="5906" y="12383"/>
                    <a:pt x="5906" y="11919"/>
                  </a:cubicBezTo>
                  <a:lnTo>
                    <a:pt x="5906" y="11009"/>
                  </a:lnTo>
                  <a:close/>
                  <a:moveTo>
                    <a:pt x="10759" y="14007"/>
                  </a:moveTo>
                  <a:lnTo>
                    <a:pt x="10759" y="14453"/>
                  </a:lnTo>
                  <a:lnTo>
                    <a:pt x="4140" y="14453"/>
                  </a:lnTo>
                  <a:lnTo>
                    <a:pt x="4140" y="14007"/>
                  </a:lnTo>
                  <a:close/>
                  <a:moveTo>
                    <a:pt x="214" y="1"/>
                  </a:moveTo>
                  <a:cubicBezTo>
                    <a:pt x="89" y="1"/>
                    <a:pt x="0" y="90"/>
                    <a:pt x="0" y="215"/>
                  </a:cubicBezTo>
                  <a:lnTo>
                    <a:pt x="0" y="10795"/>
                  </a:lnTo>
                  <a:cubicBezTo>
                    <a:pt x="0" y="10920"/>
                    <a:pt x="89" y="11009"/>
                    <a:pt x="214" y="11009"/>
                  </a:cubicBezTo>
                  <a:lnTo>
                    <a:pt x="5460" y="11009"/>
                  </a:lnTo>
                  <a:lnTo>
                    <a:pt x="5460" y="11919"/>
                  </a:lnTo>
                  <a:cubicBezTo>
                    <a:pt x="5460" y="12330"/>
                    <a:pt x="5371" y="12740"/>
                    <a:pt x="5192" y="13097"/>
                  </a:cubicBezTo>
                  <a:lnTo>
                    <a:pt x="4960" y="13579"/>
                  </a:lnTo>
                  <a:lnTo>
                    <a:pt x="3925" y="13579"/>
                  </a:lnTo>
                  <a:cubicBezTo>
                    <a:pt x="3801" y="13579"/>
                    <a:pt x="3711" y="13668"/>
                    <a:pt x="3711" y="13793"/>
                  </a:cubicBezTo>
                  <a:lnTo>
                    <a:pt x="3711" y="14685"/>
                  </a:lnTo>
                  <a:cubicBezTo>
                    <a:pt x="3711" y="14792"/>
                    <a:pt x="3801" y="14899"/>
                    <a:pt x="3925" y="14899"/>
                  </a:cubicBezTo>
                  <a:lnTo>
                    <a:pt x="10973" y="14899"/>
                  </a:lnTo>
                  <a:cubicBezTo>
                    <a:pt x="11098" y="14899"/>
                    <a:pt x="11205" y="14792"/>
                    <a:pt x="11205" y="14685"/>
                  </a:cubicBezTo>
                  <a:lnTo>
                    <a:pt x="11205" y="13793"/>
                  </a:lnTo>
                  <a:cubicBezTo>
                    <a:pt x="11205" y="13668"/>
                    <a:pt x="11098" y="13579"/>
                    <a:pt x="10973" y="13579"/>
                  </a:cubicBezTo>
                  <a:lnTo>
                    <a:pt x="9938" y="13579"/>
                  </a:lnTo>
                  <a:lnTo>
                    <a:pt x="9706" y="13097"/>
                  </a:lnTo>
                  <a:cubicBezTo>
                    <a:pt x="9528" y="12740"/>
                    <a:pt x="9439" y="12330"/>
                    <a:pt x="9439" y="11919"/>
                  </a:cubicBezTo>
                  <a:lnTo>
                    <a:pt x="9439" y="11009"/>
                  </a:lnTo>
                  <a:lnTo>
                    <a:pt x="12258" y="11009"/>
                  </a:lnTo>
                  <a:cubicBezTo>
                    <a:pt x="12365" y="11009"/>
                    <a:pt x="12472" y="10920"/>
                    <a:pt x="12472" y="10795"/>
                  </a:cubicBezTo>
                  <a:cubicBezTo>
                    <a:pt x="12472" y="10670"/>
                    <a:pt x="12365" y="10581"/>
                    <a:pt x="12258" y="10581"/>
                  </a:cubicBezTo>
                  <a:lnTo>
                    <a:pt x="428" y="10581"/>
                  </a:lnTo>
                  <a:lnTo>
                    <a:pt x="428" y="429"/>
                  </a:lnTo>
                  <a:lnTo>
                    <a:pt x="14470" y="429"/>
                  </a:lnTo>
                  <a:lnTo>
                    <a:pt x="14470" y="10581"/>
                  </a:lnTo>
                  <a:lnTo>
                    <a:pt x="13275" y="10581"/>
                  </a:lnTo>
                  <a:cubicBezTo>
                    <a:pt x="13150" y="10581"/>
                    <a:pt x="13043" y="10670"/>
                    <a:pt x="13043" y="10795"/>
                  </a:cubicBezTo>
                  <a:cubicBezTo>
                    <a:pt x="13043" y="10920"/>
                    <a:pt x="13150" y="11009"/>
                    <a:pt x="13275" y="11009"/>
                  </a:cubicBezTo>
                  <a:lnTo>
                    <a:pt x="14685" y="11009"/>
                  </a:lnTo>
                  <a:cubicBezTo>
                    <a:pt x="14809" y="11009"/>
                    <a:pt x="14899" y="10920"/>
                    <a:pt x="14899" y="10795"/>
                  </a:cubicBezTo>
                  <a:lnTo>
                    <a:pt x="14899" y="215"/>
                  </a:lnTo>
                  <a:cubicBezTo>
                    <a:pt x="14899" y="90"/>
                    <a:pt x="14809" y="1"/>
                    <a:pt x="14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44"/>
            <p:cNvSpPr/>
            <p:nvPr/>
          </p:nvSpPr>
          <p:spPr>
            <a:xfrm>
              <a:off x="5815625" y="3086925"/>
              <a:ext cx="328775" cy="231550"/>
            </a:xfrm>
            <a:custGeom>
              <a:avLst/>
              <a:gdLst/>
              <a:ahLst/>
              <a:cxnLst/>
              <a:rect l="l" t="t" r="r" b="b"/>
              <a:pathLst>
                <a:path w="13151" h="9262" extrusionOk="0">
                  <a:moveTo>
                    <a:pt x="4782" y="6050"/>
                  </a:moveTo>
                  <a:cubicBezTo>
                    <a:pt x="4907" y="6228"/>
                    <a:pt x="5068" y="6371"/>
                    <a:pt x="5246" y="6496"/>
                  </a:cubicBezTo>
                  <a:lnTo>
                    <a:pt x="3498" y="6496"/>
                  </a:lnTo>
                  <a:cubicBezTo>
                    <a:pt x="3373" y="6496"/>
                    <a:pt x="3266" y="6406"/>
                    <a:pt x="3266" y="6281"/>
                  </a:cubicBezTo>
                  <a:cubicBezTo>
                    <a:pt x="3266" y="6157"/>
                    <a:pt x="3373" y="6050"/>
                    <a:pt x="3498" y="6050"/>
                  </a:cubicBezTo>
                  <a:close/>
                  <a:moveTo>
                    <a:pt x="6584" y="2820"/>
                  </a:moveTo>
                  <a:cubicBezTo>
                    <a:pt x="7584" y="2820"/>
                    <a:pt x="8422" y="3641"/>
                    <a:pt x="8422" y="4658"/>
                  </a:cubicBezTo>
                  <a:cubicBezTo>
                    <a:pt x="8422" y="5675"/>
                    <a:pt x="7584" y="6496"/>
                    <a:pt x="6584" y="6496"/>
                  </a:cubicBezTo>
                  <a:cubicBezTo>
                    <a:pt x="5567" y="6496"/>
                    <a:pt x="4729" y="5675"/>
                    <a:pt x="4729" y="4658"/>
                  </a:cubicBezTo>
                  <a:cubicBezTo>
                    <a:pt x="4729" y="3641"/>
                    <a:pt x="5567" y="2820"/>
                    <a:pt x="6584" y="2820"/>
                  </a:cubicBezTo>
                  <a:close/>
                  <a:moveTo>
                    <a:pt x="9671" y="6050"/>
                  </a:moveTo>
                  <a:cubicBezTo>
                    <a:pt x="9796" y="6050"/>
                    <a:pt x="9885" y="6157"/>
                    <a:pt x="9885" y="6281"/>
                  </a:cubicBezTo>
                  <a:cubicBezTo>
                    <a:pt x="9885" y="6406"/>
                    <a:pt x="9796" y="6496"/>
                    <a:pt x="9671" y="6496"/>
                  </a:cubicBezTo>
                  <a:lnTo>
                    <a:pt x="7923" y="6496"/>
                  </a:lnTo>
                  <a:cubicBezTo>
                    <a:pt x="8083" y="6371"/>
                    <a:pt x="8244" y="6228"/>
                    <a:pt x="8369" y="6050"/>
                  </a:cubicBezTo>
                  <a:close/>
                  <a:moveTo>
                    <a:pt x="232" y="1"/>
                  </a:moveTo>
                  <a:cubicBezTo>
                    <a:pt x="107" y="1"/>
                    <a:pt x="0" y="108"/>
                    <a:pt x="0" y="215"/>
                  </a:cubicBezTo>
                  <a:lnTo>
                    <a:pt x="0" y="9047"/>
                  </a:lnTo>
                  <a:cubicBezTo>
                    <a:pt x="0" y="9154"/>
                    <a:pt x="107" y="9261"/>
                    <a:pt x="232" y="9261"/>
                  </a:cubicBezTo>
                  <a:lnTo>
                    <a:pt x="12936" y="9261"/>
                  </a:lnTo>
                  <a:cubicBezTo>
                    <a:pt x="13043" y="9261"/>
                    <a:pt x="13150" y="9154"/>
                    <a:pt x="13150" y="9047"/>
                  </a:cubicBezTo>
                  <a:lnTo>
                    <a:pt x="13150" y="215"/>
                  </a:lnTo>
                  <a:cubicBezTo>
                    <a:pt x="13150" y="108"/>
                    <a:pt x="13043" y="1"/>
                    <a:pt x="12936" y="1"/>
                  </a:cubicBezTo>
                  <a:lnTo>
                    <a:pt x="1981" y="1"/>
                  </a:lnTo>
                  <a:cubicBezTo>
                    <a:pt x="1874" y="1"/>
                    <a:pt x="1767" y="108"/>
                    <a:pt x="1767" y="215"/>
                  </a:cubicBezTo>
                  <a:cubicBezTo>
                    <a:pt x="1767" y="340"/>
                    <a:pt x="1874" y="447"/>
                    <a:pt x="1981" y="447"/>
                  </a:cubicBezTo>
                  <a:lnTo>
                    <a:pt x="12704" y="447"/>
                  </a:lnTo>
                  <a:lnTo>
                    <a:pt x="12704" y="8815"/>
                  </a:lnTo>
                  <a:lnTo>
                    <a:pt x="10331" y="8815"/>
                  </a:lnTo>
                  <a:lnTo>
                    <a:pt x="10331" y="8173"/>
                  </a:lnTo>
                  <a:cubicBezTo>
                    <a:pt x="10331" y="8048"/>
                    <a:pt x="10224" y="7959"/>
                    <a:pt x="10099" y="7959"/>
                  </a:cubicBezTo>
                  <a:cubicBezTo>
                    <a:pt x="9992" y="7959"/>
                    <a:pt x="9885" y="8048"/>
                    <a:pt x="9885" y="8173"/>
                  </a:cubicBezTo>
                  <a:lnTo>
                    <a:pt x="9885" y="8815"/>
                  </a:lnTo>
                  <a:lnTo>
                    <a:pt x="3266" y="8815"/>
                  </a:lnTo>
                  <a:lnTo>
                    <a:pt x="3266" y="6906"/>
                  </a:lnTo>
                  <a:cubicBezTo>
                    <a:pt x="3337" y="6924"/>
                    <a:pt x="3408" y="6942"/>
                    <a:pt x="3498" y="6942"/>
                  </a:cubicBezTo>
                  <a:lnTo>
                    <a:pt x="9671" y="6942"/>
                  </a:lnTo>
                  <a:cubicBezTo>
                    <a:pt x="9742" y="6942"/>
                    <a:pt x="9814" y="6924"/>
                    <a:pt x="9885" y="6906"/>
                  </a:cubicBezTo>
                  <a:lnTo>
                    <a:pt x="9885" y="7138"/>
                  </a:lnTo>
                  <a:cubicBezTo>
                    <a:pt x="9885" y="7263"/>
                    <a:pt x="9992" y="7370"/>
                    <a:pt x="10099" y="7370"/>
                  </a:cubicBezTo>
                  <a:cubicBezTo>
                    <a:pt x="10224" y="7370"/>
                    <a:pt x="10331" y="7263"/>
                    <a:pt x="10331" y="7138"/>
                  </a:cubicBezTo>
                  <a:lnTo>
                    <a:pt x="10331" y="6281"/>
                  </a:lnTo>
                  <a:cubicBezTo>
                    <a:pt x="10331" y="5907"/>
                    <a:pt x="10028" y="5621"/>
                    <a:pt x="9671" y="5621"/>
                  </a:cubicBezTo>
                  <a:lnTo>
                    <a:pt x="8636" y="5621"/>
                  </a:lnTo>
                  <a:cubicBezTo>
                    <a:pt x="8779" y="5318"/>
                    <a:pt x="8850" y="4997"/>
                    <a:pt x="8850" y="4658"/>
                  </a:cubicBezTo>
                  <a:cubicBezTo>
                    <a:pt x="8850" y="3409"/>
                    <a:pt x="7833" y="2392"/>
                    <a:pt x="6584" y="2392"/>
                  </a:cubicBezTo>
                  <a:cubicBezTo>
                    <a:pt x="5317" y="2392"/>
                    <a:pt x="4300" y="3409"/>
                    <a:pt x="4300" y="4658"/>
                  </a:cubicBezTo>
                  <a:cubicBezTo>
                    <a:pt x="4300" y="4997"/>
                    <a:pt x="4372" y="5318"/>
                    <a:pt x="4515" y="5621"/>
                  </a:cubicBezTo>
                  <a:lnTo>
                    <a:pt x="3498" y="5621"/>
                  </a:lnTo>
                  <a:cubicBezTo>
                    <a:pt x="3123" y="5621"/>
                    <a:pt x="2837" y="5907"/>
                    <a:pt x="2837" y="6281"/>
                  </a:cubicBezTo>
                  <a:lnTo>
                    <a:pt x="2837" y="8815"/>
                  </a:lnTo>
                  <a:lnTo>
                    <a:pt x="446" y="8815"/>
                  </a:lnTo>
                  <a:lnTo>
                    <a:pt x="446" y="447"/>
                  </a:lnTo>
                  <a:lnTo>
                    <a:pt x="964" y="447"/>
                  </a:lnTo>
                  <a:cubicBezTo>
                    <a:pt x="1089" y="447"/>
                    <a:pt x="1178" y="340"/>
                    <a:pt x="1178" y="215"/>
                  </a:cubicBezTo>
                  <a:cubicBezTo>
                    <a:pt x="1178" y="108"/>
                    <a:pt x="1089" y="1"/>
                    <a:pt x="9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44"/>
            <p:cNvSpPr/>
            <p:nvPr/>
          </p:nvSpPr>
          <p:spPr>
            <a:xfrm>
              <a:off x="5959700" y="3167675"/>
              <a:ext cx="40625" cy="70500"/>
            </a:xfrm>
            <a:custGeom>
              <a:avLst/>
              <a:gdLst/>
              <a:ahLst/>
              <a:cxnLst/>
              <a:rect l="l" t="t" r="r" b="b"/>
              <a:pathLst>
                <a:path w="1625" h="2820" extrusionOk="0">
                  <a:moveTo>
                    <a:pt x="821" y="0"/>
                  </a:moveTo>
                  <a:cubicBezTo>
                    <a:pt x="696" y="0"/>
                    <a:pt x="589" y="107"/>
                    <a:pt x="589" y="232"/>
                  </a:cubicBezTo>
                  <a:lnTo>
                    <a:pt x="589" y="322"/>
                  </a:lnTo>
                  <a:lnTo>
                    <a:pt x="518" y="322"/>
                  </a:lnTo>
                  <a:cubicBezTo>
                    <a:pt x="233" y="322"/>
                    <a:pt x="1" y="554"/>
                    <a:pt x="1" y="839"/>
                  </a:cubicBezTo>
                  <a:lnTo>
                    <a:pt x="1" y="1142"/>
                  </a:lnTo>
                  <a:cubicBezTo>
                    <a:pt x="1" y="1410"/>
                    <a:pt x="233" y="1642"/>
                    <a:pt x="518" y="1642"/>
                  </a:cubicBezTo>
                  <a:lnTo>
                    <a:pt x="1107" y="1642"/>
                  </a:lnTo>
                  <a:cubicBezTo>
                    <a:pt x="1142" y="1642"/>
                    <a:pt x="1178" y="1678"/>
                    <a:pt x="1178" y="1731"/>
                  </a:cubicBezTo>
                  <a:lnTo>
                    <a:pt x="1178" y="2017"/>
                  </a:lnTo>
                  <a:cubicBezTo>
                    <a:pt x="1178" y="2052"/>
                    <a:pt x="1142" y="2088"/>
                    <a:pt x="1107" y="2088"/>
                  </a:cubicBezTo>
                  <a:lnTo>
                    <a:pt x="233" y="2088"/>
                  </a:lnTo>
                  <a:cubicBezTo>
                    <a:pt x="108" y="2088"/>
                    <a:pt x="1" y="2195"/>
                    <a:pt x="1" y="2320"/>
                  </a:cubicBezTo>
                  <a:cubicBezTo>
                    <a:pt x="1" y="2427"/>
                    <a:pt x="108" y="2534"/>
                    <a:pt x="233" y="2534"/>
                  </a:cubicBezTo>
                  <a:lnTo>
                    <a:pt x="589" y="2534"/>
                  </a:lnTo>
                  <a:lnTo>
                    <a:pt x="589" y="2605"/>
                  </a:lnTo>
                  <a:cubicBezTo>
                    <a:pt x="589" y="2730"/>
                    <a:pt x="696" y="2820"/>
                    <a:pt x="821" y="2820"/>
                  </a:cubicBezTo>
                  <a:cubicBezTo>
                    <a:pt x="928" y="2820"/>
                    <a:pt x="1035" y="2730"/>
                    <a:pt x="1035" y="2605"/>
                  </a:cubicBezTo>
                  <a:lnTo>
                    <a:pt x="1035" y="2534"/>
                  </a:lnTo>
                  <a:lnTo>
                    <a:pt x="1107" y="2534"/>
                  </a:lnTo>
                  <a:cubicBezTo>
                    <a:pt x="1392" y="2534"/>
                    <a:pt x="1624" y="2302"/>
                    <a:pt x="1624" y="2017"/>
                  </a:cubicBezTo>
                  <a:lnTo>
                    <a:pt x="1624" y="1731"/>
                  </a:lnTo>
                  <a:cubicBezTo>
                    <a:pt x="1624" y="1446"/>
                    <a:pt x="1392" y="1214"/>
                    <a:pt x="1107" y="1214"/>
                  </a:cubicBezTo>
                  <a:lnTo>
                    <a:pt x="518" y="1214"/>
                  </a:lnTo>
                  <a:cubicBezTo>
                    <a:pt x="482" y="1214"/>
                    <a:pt x="447" y="1178"/>
                    <a:pt x="447" y="1142"/>
                  </a:cubicBezTo>
                  <a:lnTo>
                    <a:pt x="447" y="839"/>
                  </a:lnTo>
                  <a:cubicBezTo>
                    <a:pt x="447" y="803"/>
                    <a:pt x="482" y="768"/>
                    <a:pt x="518" y="768"/>
                  </a:cubicBezTo>
                  <a:lnTo>
                    <a:pt x="1410" y="768"/>
                  </a:lnTo>
                  <a:cubicBezTo>
                    <a:pt x="1517" y="768"/>
                    <a:pt x="1624" y="661"/>
                    <a:pt x="1624" y="554"/>
                  </a:cubicBezTo>
                  <a:cubicBezTo>
                    <a:pt x="1624" y="429"/>
                    <a:pt x="1517" y="322"/>
                    <a:pt x="1410" y="322"/>
                  </a:cubicBezTo>
                  <a:lnTo>
                    <a:pt x="1035" y="322"/>
                  </a:lnTo>
                  <a:lnTo>
                    <a:pt x="1035" y="232"/>
                  </a:lnTo>
                  <a:cubicBezTo>
                    <a:pt x="1035" y="107"/>
                    <a:pt x="928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44"/>
            <p:cNvSpPr/>
            <p:nvPr/>
          </p:nvSpPr>
          <p:spPr>
            <a:xfrm>
              <a:off x="5974425" y="3111025"/>
              <a:ext cx="11175" cy="23675"/>
            </a:xfrm>
            <a:custGeom>
              <a:avLst/>
              <a:gdLst/>
              <a:ahLst/>
              <a:cxnLst/>
              <a:rect l="l" t="t" r="r" b="b"/>
              <a:pathLst>
                <a:path w="447" h="947" extrusionOk="0">
                  <a:moveTo>
                    <a:pt x="232" y="0"/>
                  </a:moveTo>
                  <a:cubicBezTo>
                    <a:pt x="107" y="0"/>
                    <a:pt x="0" y="107"/>
                    <a:pt x="0" y="232"/>
                  </a:cubicBezTo>
                  <a:lnTo>
                    <a:pt x="0" y="732"/>
                  </a:lnTo>
                  <a:cubicBezTo>
                    <a:pt x="0" y="839"/>
                    <a:pt x="107" y="946"/>
                    <a:pt x="232" y="946"/>
                  </a:cubicBezTo>
                  <a:cubicBezTo>
                    <a:pt x="339" y="946"/>
                    <a:pt x="446" y="839"/>
                    <a:pt x="446" y="732"/>
                  </a:cubicBezTo>
                  <a:lnTo>
                    <a:pt x="446" y="232"/>
                  </a:lnTo>
                  <a:cubicBezTo>
                    <a:pt x="446" y="107"/>
                    <a:pt x="339" y="0"/>
                    <a:pt x="2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44"/>
            <p:cNvSpPr/>
            <p:nvPr/>
          </p:nvSpPr>
          <p:spPr>
            <a:xfrm>
              <a:off x="5999400" y="3117725"/>
              <a:ext cx="11175" cy="23650"/>
            </a:xfrm>
            <a:custGeom>
              <a:avLst/>
              <a:gdLst/>
              <a:ahLst/>
              <a:cxnLst/>
              <a:rect l="l" t="t" r="r" b="b"/>
              <a:pathLst>
                <a:path w="447" h="946" extrusionOk="0">
                  <a:moveTo>
                    <a:pt x="233" y="0"/>
                  </a:moveTo>
                  <a:cubicBezTo>
                    <a:pt x="108" y="0"/>
                    <a:pt x="1" y="107"/>
                    <a:pt x="1" y="232"/>
                  </a:cubicBezTo>
                  <a:lnTo>
                    <a:pt x="1" y="732"/>
                  </a:lnTo>
                  <a:cubicBezTo>
                    <a:pt x="1" y="839"/>
                    <a:pt x="108" y="946"/>
                    <a:pt x="233" y="946"/>
                  </a:cubicBezTo>
                  <a:cubicBezTo>
                    <a:pt x="340" y="946"/>
                    <a:pt x="447" y="839"/>
                    <a:pt x="447" y="732"/>
                  </a:cubicBezTo>
                  <a:lnTo>
                    <a:pt x="447" y="232"/>
                  </a:lnTo>
                  <a:cubicBezTo>
                    <a:pt x="447" y="107"/>
                    <a:pt x="340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44"/>
            <p:cNvSpPr/>
            <p:nvPr/>
          </p:nvSpPr>
          <p:spPr>
            <a:xfrm>
              <a:off x="5949450" y="3117725"/>
              <a:ext cx="11175" cy="23650"/>
            </a:xfrm>
            <a:custGeom>
              <a:avLst/>
              <a:gdLst/>
              <a:ahLst/>
              <a:cxnLst/>
              <a:rect l="l" t="t" r="r" b="b"/>
              <a:pathLst>
                <a:path w="447" h="946" extrusionOk="0">
                  <a:moveTo>
                    <a:pt x="232" y="0"/>
                  </a:moveTo>
                  <a:cubicBezTo>
                    <a:pt x="107" y="0"/>
                    <a:pt x="0" y="107"/>
                    <a:pt x="0" y="232"/>
                  </a:cubicBezTo>
                  <a:lnTo>
                    <a:pt x="0" y="732"/>
                  </a:lnTo>
                  <a:cubicBezTo>
                    <a:pt x="0" y="839"/>
                    <a:pt x="107" y="946"/>
                    <a:pt x="232" y="946"/>
                  </a:cubicBezTo>
                  <a:cubicBezTo>
                    <a:pt x="339" y="946"/>
                    <a:pt x="446" y="839"/>
                    <a:pt x="446" y="732"/>
                  </a:cubicBezTo>
                  <a:lnTo>
                    <a:pt x="446" y="232"/>
                  </a:lnTo>
                  <a:cubicBezTo>
                    <a:pt x="446" y="107"/>
                    <a:pt x="339" y="0"/>
                    <a:pt x="2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7" name="Google Shape;1177;p144"/>
          <p:cNvGrpSpPr/>
          <p:nvPr/>
        </p:nvGrpSpPr>
        <p:grpSpPr>
          <a:xfrm>
            <a:off x="1894127" y="1192195"/>
            <a:ext cx="400194" cy="324316"/>
            <a:chOff x="3044965" y="2435220"/>
            <a:chExt cx="400194" cy="324316"/>
          </a:xfrm>
        </p:grpSpPr>
        <p:sp>
          <p:nvSpPr>
            <p:cNvPr id="1178" name="Google Shape;1178;p144"/>
            <p:cNvSpPr/>
            <p:nvPr/>
          </p:nvSpPr>
          <p:spPr>
            <a:xfrm>
              <a:off x="3105649" y="2649413"/>
              <a:ext cx="68329" cy="66864"/>
            </a:xfrm>
            <a:custGeom>
              <a:avLst/>
              <a:gdLst/>
              <a:ahLst/>
              <a:cxnLst/>
              <a:rect l="l" t="t" r="r" b="b"/>
              <a:pathLst>
                <a:path w="2145" h="2099" extrusionOk="0">
                  <a:moveTo>
                    <a:pt x="1924" y="0"/>
                  </a:moveTo>
                  <a:cubicBezTo>
                    <a:pt x="1867" y="0"/>
                    <a:pt x="1811" y="21"/>
                    <a:pt x="1775" y="63"/>
                  </a:cubicBezTo>
                  <a:lnTo>
                    <a:pt x="84" y="1753"/>
                  </a:lnTo>
                  <a:cubicBezTo>
                    <a:pt x="1" y="1825"/>
                    <a:pt x="1" y="1956"/>
                    <a:pt x="84" y="2039"/>
                  </a:cubicBezTo>
                  <a:cubicBezTo>
                    <a:pt x="120" y="2087"/>
                    <a:pt x="168" y="2099"/>
                    <a:pt x="227" y="2099"/>
                  </a:cubicBezTo>
                  <a:cubicBezTo>
                    <a:pt x="275" y="2099"/>
                    <a:pt x="334" y="2075"/>
                    <a:pt x="382" y="2039"/>
                  </a:cubicBezTo>
                  <a:lnTo>
                    <a:pt x="2073" y="337"/>
                  </a:lnTo>
                  <a:cubicBezTo>
                    <a:pt x="2144" y="265"/>
                    <a:pt x="2144" y="134"/>
                    <a:pt x="2073" y="63"/>
                  </a:cubicBezTo>
                  <a:cubicBezTo>
                    <a:pt x="2037" y="21"/>
                    <a:pt x="1980" y="0"/>
                    <a:pt x="19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44"/>
            <p:cNvSpPr/>
            <p:nvPr/>
          </p:nvSpPr>
          <p:spPr>
            <a:xfrm>
              <a:off x="3297193" y="2649413"/>
              <a:ext cx="68297" cy="66864"/>
            </a:xfrm>
            <a:custGeom>
              <a:avLst/>
              <a:gdLst/>
              <a:ahLst/>
              <a:cxnLst/>
              <a:rect l="l" t="t" r="r" b="b"/>
              <a:pathLst>
                <a:path w="2144" h="2099" extrusionOk="0">
                  <a:moveTo>
                    <a:pt x="1919" y="0"/>
                  </a:moveTo>
                  <a:cubicBezTo>
                    <a:pt x="1864" y="0"/>
                    <a:pt x="1810" y="21"/>
                    <a:pt x="1775" y="63"/>
                  </a:cubicBezTo>
                  <a:lnTo>
                    <a:pt x="84" y="1753"/>
                  </a:lnTo>
                  <a:cubicBezTo>
                    <a:pt x="1" y="1825"/>
                    <a:pt x="1" y="1956"/>
                    <a:pt x="84" y="2039"/>
                  </a:cubicBezTo>
                  <a:cubicBezTo>
                    <a:pt x="120" y="2087"/>
                    <a:pt x="167" y="2099"/>
                    <a:pt x="227" y="2099"/>
                  </a:cubicBezTo>
                  <a:cubicBezTo>
                    <a:pt x="286" y="2099"/>
                    <a:pt x="334" y="2075"/>
                    <a:pt x="382" y="2039"/>
                  </a:cubicBezTo>
                  <a:lnTo>
                    <a:pt x="2072" y="337"/>
                  </a:lnTo>
                  <a:cubicBezTo>
                    <a:pt x="2144" y="265"/>
                    <a:pt x="2144" y="134"/>
                    <a:pt x="2072" y="63"/>
                  </a:cubicBezTo>
                  <a:cubicBezTo>
                    <a:pt x="2031" y="21"/>
                    <a:pt x="1974" y="0"/>
                    <a:pt x="19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44"/>
            <p:cNvSpPr/>
            <p:nvPr/>
          </p:nvSpPr>
          <p:spPr>
            <a:xfrm>
              <a:off x="3044965" y="2435220"/>
              <a:ext cx="400194" cy="324316"/>
            </a:xfrm>
            <a:custGeom>
              <a:avLst/>
              <a:gdLst/>
              <a:ahLst/>
              <a:cxnLst/>
              <a:rect l="l" t="t" r="r" b="b"/>
              <a:pathLst>
                <a:path w="12563" h="10181" extrusionOk="0">
                  <a:moveTo>
                    <a:pt x="822" y="7358"/>
                  </a:moveTo>
                  <a:cubicBezTo>
                    <a:pt x="787" y="7465"/>
                    <a:pt x="787" y="7573"/>
                    <a:pt x="787" y="7680"/>
                  </a:cubicBezTo>
                  <a:cubicBezTo>
                    <a:pt x="787" y="7751"/>
                    <a:pt x="787" y="7823"/>
                    <a:pt x="811" y="7918"/>
                  </a:cubicBezTo>
                  <a:lnTo>
                    <a:pt x="632" y="7918"/>
                  </a:lnTo>
                  <a:cubicBezTo>
                    <a:pt x="525" y="7918"/>
                    <a:pt x="418" y="7823"/>
                    <a:pt x="418" y="7704"/>
                  </a:cubicBezTo>
                  <a:lnTo>
                    <a:pt x="418" y="7573"/>
                  </a:lnTo>
                  <a:cubicBezTo>
                    <a:pt x="418" y="7465"/>
                    <a:pt x="513" y="7358"/>
                    <a:pt x="632" y="7358"/>
                  </a:cubicBezTo>
                  <a:close/>
                  <a:moveTo>
                    <a:pt x="11955" y="7358"/>
                  </a:moveTo>
                  <a:cubicBezTo>
                    <a:pt x="12062" y="7358"/>
                    <a:pt x="12157" y="7454"/>
                    <a:pt x="12157" y="7573"/>
                  </a:cubicBezTo>
                  <a:lnTo>
                    <a:pt x="12169" y="7704"/>
                  </a:lnTo>
                  <a:cubicBezTo>
                    <a:pt x="12169" y="7811"/>
                    <a:pt x="12074" y="7918"/>
                    <a:pt x="11955" y="7918"/>
                  </a:cubicBezTo>
                  <a:lnTo>
                    <a:pt x="11776" y="7918"/>
                  </a:lnTo>
                  <a:cubicBezTo>
                    <a:pt x="11776" y="7835"/>
                    <a:pt x="11788" y="7763"/>
                    <a:pt x="11788" y="7668"/>
                  </a:cubicBezTo>
                  <a:cubicBezTo>
                    <a:pt x="11788" y="7573"/>
                    <a:pt x="11776" y="7465"/>
                    <a:pt x="11764" y="7358"/>
                  </a:cubicBezTo>
                  <a:close/>
                  <a:moveTo>
                    <a:pt x="3299" y="6263"/>
                  </a:moveTo>
                  <a:cubicBezTo>
                    <a:pt x="3918" y="6263"/>
                    <a:pt x="4466" y="6441"/>
                    <a:pt x="4859" y="6739"/>
                  </a:cubicBezTo>
                  <a:lnTo>
                    <a:pt x="4442" y="7156"/>
                  </a:lnTo>
                  <a:cubicBezTo>
                    <a:pt x="4371" y="7227"/>
                    <a:pt x="4371" y="7358"/>
                    <a:pt x="4442" y="7442"/>
                  </a:cubicBezTo>
                  <a:cubicBezTo>
                    <a:pt x="4490" y="7477"/>
                    <a:pt x="4525" y="7501"/>
                    <a:pt x="4585" y="7501"/>
                  </a:cubicBezTo>
                  <a:cubicBezTo>
                    <a:pt x="4644" y="7501"/>
                    <a:pt x="4692" y="7477"/>
                    <a:pt x="4740" y="7442"/>
                  </a:cubicBezTo>
                  <a:lnTo>
                    <a:pt x="5156" y="7025"/>
                  </a:lnTo>
                  <a:cubicBezTo>
                    <a:pt x="5299" y="7215"/>
                    <a:pt x="5394" y="7442"/>
                    <a:pt x="5394" y="7692"/>
                  </a:cubicBezTo>
                  <a:cubicBezTo>
                    <a:pt x="5383" y="8835"/>
                    <a:pt x="4442" y="9775"/>
                    <a:pt x="3275" y="9775"/>
                  </a:cubicBezTo>
                  <a:cubicBezTo>
                    <a:pt x="3013" y="9775"/>
                    <a:pt x="2763" y="9728"/>
                    <a:pt x="2525" y="9620"/>
                  </a:cubicBezTo>
                  <a:lnTo>
                    <a:pt x="4156" y="7989"/>
                  </a:lnTo>
                  <a:cubicBezTo>
                    <a:pt x="4228" y="7918"/>
                    <a:pt x="4228" y="7775"/>
                    <a:pt x="4156" y="7704"/>
                  </a:cubicBezTo>
                  <a:cubicBezTo>
                    <a:pt x="4121" y="7668"/>
                    <a:pt x="4070" y="7650"/>
                    <a:pt x="4018" y="7650"/>
                  </a:cubicBezTo>
                  <a:cubicBezTo>
                    <a:pt x="3966" y="7650"/>
                    <a:pt x="3912" y="7668"/>
                    <a:pt x="3870" y="7704"/>
                  </a:cubicBezTo>
                  <a:lnTo>
                    <a:pt x="2144" y="9430"/>
                  </a:lnTo>
                  <a:cubicBezTo>
                    <a:pt x="1573" y="9061"/>
                    <a:pt x="1192" y="8406"/>
                    <a:pt x="1192" y="7680"/>
                  </a:cubicBezTo>
                  <a:cubicBezTo>
                    <a:pt x="1192" y="6882"/>
                    <a:pt x="2132" y="6263"/>
                    <a:pt x="3299" y="6263"/>
                  </a:cubicBezTo>
                  <a:close/>
                  <a:moveTo>
                    <a:pt x="9324" y="6275"/>
                  </a:moveTo>
                  <a:cubicBezTo>
                    <a:pt x="9943" y="6275"/>
                    <a:pt x="10502" y="6453"/>
                    <a:pt x="10883" y="6751"/>
                  </a:cubicBezTo>
                  <a:lnTo>
                    <a:pt x="10467" y="7168"/>
                  </a:lnTo>
                  <a:cubicBezTo>
                    <a:pt x="10395" y="7239"/>
                    <a:pt x="10395" y="7370"/>
                    <a:pt x="10467" y="7454"/>
                  </a:cubicBezTo>
                  <a:cubicBezTo>
                    <a:pt x="10514" y="7489"/>
                    <a:pt x="10562" y="7513"/>
                    <a:pt x="10621" y="7513"/>
                  </a:cubicBezTo>
                  <a:cubicBezTo>
                    <a:pt x="10657" y="7513"/>
                    <a:pt x="10717" y="7489"/>
                    <a:pt x="10764" y="7454"/>
                  </a:cubicBezTo>
                  <a:lnTo>
                    <a:pt x="11181" y="7037"/>
                  </a:lnTo>
                  <a:cubicBezTo>
                    <a:pt x="11336" y="7227"/>
                    <a:pt x="11419" y="7454"/>
                    <a:pt x="11419" y="7704"/>
                  </a:cubicBezTo>
                  <a:cubicBezTo>
                    <a:pt x="11407" y="8835"/>
                    <a:pt x="10467" y="9775"/>
                    <a:pt x="9312" y="9775"/>
                  </a:cubicBezTo>
                  <a:cubicBezTo>
                    <a:pt x="9038" y="9775"/>
                    <a:pt x="8788" y="9728"/>
                    <a:pt x="8550" y="9620"/>
                  </a:cubicBezTo>
                  <a:lnTo>
                    <a:pt x="10181" y="7989"/>
                  </a:lnTo>
                  <a:cubicBezTo>
                    <a:pt x="10264" y="7918"/>
                    <a:pt x="10264" y="7775"/>
                    <a:pt x="10181" y="7704"/>
                  </a:cubicBezTo>
                  <a:cubicBezTo>
                    <a:pt x="10145" y="7668"/>
                    <a:pt x="10094" y="7650"/>
                    <a:pt x="10044" y="7650"/>
                  </a:cubicBezTo>
                  <a:cubicBezTo>
                    <a:pt x="9993" y="7650"/>
                    <a:pt x="9943" y="7668"/>
                    <a:pt x="9907" y="7704"/>
                  </a:cubicBezTo>
                  <a:lnTo>
                    <a:pt x="8181" y="9442"/>
                  </a:lnTo>
                  <a:cubicBezTo>
                    <a:pt x="7597" y="9073"/>
                    <a:pt x="7228" y="8418"/>
                    <a:pt x="7228" y="7692"/>
                  </a:cubicBezTo>
                  <a:cubicBezTo>
                    <a:pt x="7228" y="6894"/>
                    <a:pt x="8157" y="6275"/>
                    <a:pt x="9324" y="6275"/>
                  </a:cubicBezTo>
                  <a:close/>
                  <a:moveTo>
                    <a:pt x="2751" y="0"/>
                  </a:moveTo>
                  <a:cubicBezTo>
                    <a:pt x="2239" y="0"/>
                    <a:pt x="1787" y="345"/>
                    <a:pt x="1656" y="857"/>
                  </a:cubicBezTo>
                  <a:lnTo>
                    <a:pt x="13" y="7418"/>
                  </a:lnTo>
                  <a:cubicBezTo>
                    <a:pt x="1" y="7465"/>
                    <a:pt x="1" y="7513"/>
                    <a:pt x="1" y="7573"/>
                  </a:cubicBezTo>
                  <a:lnTo>
                    <a:pt x="1" y="7704"/>
                  </a:lnTo>
                  <a:cubicBezTo>
                    <a:pt x="1" y="8037"/>
                    <a:pt x="275" y="8311"/>
                    <a:pt x="608" y="8311"/>
                  </a:cubicBezTo>
                  <a:lnTo>
                    <a:pt x="846" y="8311"/>
                  </a:lnTo>
                  <a:cubicBezTo>
                    <a:pt x="1037" y="8989"/>
                    <a:pt x="1465" y="9537"/>
                    <a:pt x="2037" y="9859"/>
                  </a:cubicBezTo>
                  <a:cubicBezTo>
                    <a:pt x="2061" y="9859"/>
                    <a:pt x="2061" y="9882"/>
                    <a:pt x="2073" y="9882"/>
                  </a:cubicBezTo>
                  <a:cubicBezTo>
                    <a:pt x="2430" y="10073"/>
                    <a:pt x="2835" y="10180"/>
                    <a:pt x="3263" y="10180"/>
                  </a:cubicBezTo>
                  <a:cubicBezTo>
                    <a:pt x="4609" y="10180"/>
                    <a:pt x="5704" y="9108"/>
                    <a:pt x="5764" y="7763"/>
                  </a:cubicBezTo>
                  <a:cubicBezTo>
                    <a:pt x="5918" y="7656"/>
                    <a:pt x="6097" y="7596"/>
                    <a:pt x="6287" y="7596"/>
                  </a:cubicBezTo>
                  <a:cubicBezTo>
                    <a:pt x="6478" y="7596"/>
                    <a:pt x="6657" y="7656"/>
                    <a:pt x="6811" y="7763"/>
                  </a:cubicBezTo>
                  <a:cubicBezTo>
                    <a:pt x="6835" y="8656"/>
                    <a:pt x="7347" y="9430"/>
                    <a:pt x="8085" y="9847"/>
                  </a:cubicBezTo>
                  <a:cubicBezTo>
                    <a:pt x="8097" y="9847"/>
                    <a:pt x="8097" y="9859"/>
                    <a:pt x="8121" y="9859"/>
                  </a:cubicBezTo>
                  <a:cubicBezTo>
                    <a:pt x="8478" y="10061"/>
                    <a:pt x="8871" y="10156"/>
                    <a:pt x="9312" y="10156"/>
                  </a:cubicBezTo>
                  <a:cubicBezTo>
                    <a:pt x="10467" y="10156"/>
                    <a:pt x="11455" y="9370"/>
                    <a:pt x="11717" y="8299"/>
                  </a:cubicBezTo>
                  <a:lnTo>
                    <a:pt x="11955" y="8299"/>
                  </a:lnTo>
                  <a:cubicBezTo>
                    <a:pt x="12288" y="8299"/>
                    <a:pt x="12562" y="8037"/>
                    <a:pt x="12562" y="7692"/>
                  </a:cubicBezTo>
                  <a:lnTo>
                    <a:pt x="12562" y="7561"/>
                  </a:lnTo>
                  <a:cubicBezTo>
                    <a:pt x="12562" y="7525"/>
                    <a:pt x="12562" y="7465"/>
                    <a:pt x="12550" y="7418"/>
                  </a:cubicBezTo>
                  <a:lnTo>
                    <a:pt x="10919" y="857"/>
                  </a:lnTo>
                  <a:cubicBezTo>
                    <a:pt x="10800" y="357"/>
                    <a:pt x="10336" y="0"/>
                    <a:pt x="9812" y="0"/>
                  </a:cubicBezTo>
                  <a:cubicBezTo>
                    <a:pt x="9705" y="0"/>
                    <a:pt x="9621" y="84"/>
                    <a:pt x="9621" y="191"/>
                  </a:cubicBezTo>
                  <a:cubicBezTo>
                    <a:pt x="9621" y="298"/>
                    <a:pt x="9705" y="381"/>
                    <a:pt x="9812" y="381"/>
                  </a:cubicBezTo>
                  <a:cubicBezTo>
                    <a:pt x="10157" y="381"/>
                    <a:pt x="10443" y="607"/>
                    <a:pt x="10526" y="929"/>
                  </a:cubicBezTo>
                  <a:lnTo>
                    <a:pt x="12014" y="6942"/>
                  </a:lnTo>
                  <a:lnTo>
                    <a:pt x="11598" y="6942"/>
                  </a:lnTo>
                  <a:cubicBezTo>
                    <a:pt x="11467" y="6727"/>
                    <a:pt x="11288" y="6525"/>
                    <a:pt x="11038" y="6346"/>
                  </a:cubicBezTo>
                  <a:cubicBezTo>
                    <a:pt x="10574" y="6025"/>
                    <a:pt x="9943" y="5846"/>
                    <a:pt x="9288" y="5846"/>
                  </a:cubicBezTo>
                  <a:cubicBezTo>
                    <a:pt x="8633" y="5846"/>
                    <a:pt x="8026" y="6025"/>
                    <a:pt x="7550" y="6346"/>
                  </a:cubicBezTo>
                  <a:cubicBezTo>
                    <a:pt x="7180" y="6620"/>
                    <a:pt x="6918" y="6942"/>
                    <a:pt x="6835" y="7299"/>
                  </a:cubicBezTo>
                  <a:cubicBezTo>
                    <a:pt x="6668" y="7215"/>
                    <a:pt x="6478" y="7168"/>
                    <a:pt x="6287" y="7168"/>
                  </a:cubicBezTo>
                  <a:cubicBezTo>
                    <a:pt x="6097" y="7168"/>
                    <a:pt x="5895" y="7215"/>
                    <a:pt x="5728" y="7299"/>
                  </a:cubicBezTo>
                  <a:cubicBezTo>
                    <a:pt x="5645" y="6942"/>
                    <a:pt x="5394" y="6596"/>
                    <a:pt x="5025" y="6346"/>
                  </a:cubicBezTo>
                  <a:cubicBezTo>
                    <a:pt x="4561" y="6025"/>
                    <a:pt x="3930" y="5846"/>
                    <a:pt x="3275" y="5846"/>
                  </a:cubicBezTo>
                  <a:cubicBezTo>
                    <a:pt x="2620" y="5846"/>
                    <a:pt x="2013" y="6025"/>
                    <a:pt x="1537" y="6346"/>
                  </a:cubicBezTo>
                  <a:cubicBezTo>
                    <a:pt x="1299" y="6525"/>
                    <a:pt x="1108" y="6727"/>
                    <a:pt x="965" y="6942"/>
                  </a:cubicBezTo>
                  <a:lnTo>
                    <a:pt x="549" y="6942"/>
                  </a:lnTo>
                  <a:lnTo>
                    <a:pt x="2037" y="929"/>
                  </a:lnTo>
                  <a:cubicBezTo>
                    <a:pt x="2120" y="607"/>
                    <a:pt x="2418" y="381"/>
                    <a:pt x="2751" y="381"/>
                  </a:cubicBezTo>
                  <a:cubicBezTo>
                    <a:pt x="2858" y="381"/>
                    <a:pt x="2954" y="298"/>
                    <a:pt x="2954" y="191"/>
                  </a:cubicBezTo>
                  <a:cubicBezTo>
                    <a:pt x="2954" y="84"/>
                    <a:pt x="2858" y="0"/>
                    <a:pt x="27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1" name="Google Shape;1181;p144"/>
          <p:cNvGrpSpPr/>
          <p:nvPr/>
        </p:nvGrpSpPr>
        <p:grpSpPr>
          <a:xfrm>
            <a:off x="4437373" y="1178329"/>
            <a:ext cx="269261" cy="352050"/>
            <a:chOff x="1367060" y="2422129"/>
            <a:chExt cx="269261" cy="352050"/>
          </a:xfrm>
        </p:grpSpPr>
        <p:sp>
          <p:nvSpPr>
            <p:cNvPr id="1182" name="Google Shape;1182;p144"/>
            <p:cNvSpPr/>
            <p:nvPr/>
          </p:nvSpPr>
          <p:spPr>
            <a:xfrm>
              <a:off x="1392059" y="2651857"/>
              <a:ext cx="129160" cy="122322"/>
            </a:xfrm>
            <a:custGeom>
              <a:avLst/>
              <a:gdLst/>
              <a:ahLst/>
              <a:cxnLst/>
              <a:rect l="l" t="t" r="r" b="b"/>
              <a:pathLst>
                <a:path w="4061" h="3846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357" y="333"/>
                  </a:lnTo>
                  <a:lnTo>
                    <a:pt x="357" y="1691"/>
                  </a:lnTo>
                  <a:cubicBezTo>
                    <a:pt x="357" y="2179"/>
                    <a:pt x="762" y="2584"/>
                    <a:pt x="1250" y="2584"/>
                  </a:cubicBezTo>
                  <a:cubicBezTo>
                    <a:pt x="1286" y="2584"/>
                    <a:pt x="1226" y="2584"/>
                    <a:pt x="2310" y="2405"/>
                  </a:cubicBezTo>
                  <a:lnTo>
                    <a:pt x="2310" y="3453"/>
                  </a:lnTo>
                  <a:cubicBezTo>
                    <a:pt x="2310" y="3667"/>
                    <a:pt x="2489" y="3846"/>
                    <a:pt x="2691" y="3846"/>
                  </a:cubicBezTo>
                  <a:lnTo>
                    <a:pt x="3905" y="3846"/>
                  </a:lnTo>
                  <a:cubicBezTo>
                    <a:pt x="3989" y="3846"/>
                    <a:pt x="4060" y="3774"/>
                    <a:pt x="4060" y="3679"/>
                  </a:cubicBezTo>
                  <a:cubicBezTo>
                    <a:pt x="4060" y="3596"/>
                    <a:pt x="3989" y="3500"/>
                    <a:pt x="3893" y="3500"/>
                  </a:cubicBezTo>
                  <a:lnTo>
                    <a:pt x="2691" y="3500"/>
                  </a:lnTo>
                  <a:cubicBezTo>
                    <a:pt x="2667" y="3500"/>
                    <a:pt x="2631" y="3465"/>
                    <a:pt x="2631" y="3441"/>
                  </a:cubicBezTo>
                  <a:lnTo>
                    <a:pt x="2631" y="2191"/>
                  </a:lnTo>
                  <a:cubicBezTo>
                    <a:pt x="2631" y="2143"/>
                    <a:pt x="2620" y="2107"/>
                    <a:pt x="2572" y="2072"/>
                  </a:cubicBezTo>
                  <a:cubicBezTo>
                    <a:pt x="2555" y="2055"/>
                    <a:pt x="2520" y="2038"/>
                    <a:pt x="2485" y="2038"/>
                  </a:cubicBezTo>
                  <a:cubicBezTo>
                    <a:pt x="2470" y="2038"/>
                    <a:pt x="2455" y="2041"/>
                    <a:pt x="2441" y="2048"/>
                  </a:cubicBezTo>
                  <a:lnTo>
                    <a:pt x="1238" y="2250"/>
                  </a:lnTo>
                  <a:cubicBezTo>
                    <a:pt x="917" y="2250"/>
                    <a:pt x="691" y="2000"/>
                    <a:pt x="691" y="1691"/>
                  </a:cubicBezTo>
                  <a:lnTo>
                    <a:pt x="691" y="167"/>
                  </a:lnTo>
                  <a:cubicBezTo>
                    <a:pt x="691" y="83"/>
                    <a:pt x="607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44"/>
            <p:cNvSpPr/>
            <p:nvPr/>
          </p:nvSpPr>
          <p:spPr>
            <a:xfrm>
              <a:off x="1367060" y="2441912"/>
              <a:ext cx="82184" cy="212139"/>
            </a:xfrm>
            <a:custGeom>
              <a:avLst/>
              <a:gdLst/>
              <a:ahLst/>
              <a:cxnLst/>
              <a:rect l="l" t="t" r="r" b="b"/>
              <a:pathLst>
                <a:path w="2584" h="6670" extrusionOk="0">
                  <a:moveTo>
                    <a:pt x="2415" y="1"/>
                  </a:moveTo>
                  <a:cubicBezTo>
                    <a:pt x="2382" y="1"/>
                    <a:pt x="2350" y="10"/>
                    <a:pt x="2322" y="29"/>
                  </a:cubicBezTo>
                  <a:cubicBezTo>
                    <a:pt x="1274" y="731"/>
                    <a:pt x="655" y="1898"/>
                    <a:pt x="655" y="3148"/>
                  </a:cubicBezTo>
                  <a:cubicBezTo>
                    <a:pt x="655" y="3351"/>
                    <a:pt x="667" y="3541"/>
                    <a:pt x="703" y="3732"/>
                  </a:cubicBezTo>
                  <a:cubicBezTo>
                    <a:pt x="48" y="5708"/>
                    <a:pt x="0" y="5696"/>
                    <a:pt x="0" y="5970"/>
                  </a:cubicBezTo>
                  <a:cubicBezTo>
                    <a:pt x="0" y="6208"/>
                    <a:pt x="84" y="6446"/>
                    <a:pt x="262" y="6625"/>
                  </a:cubicBezTo>
                  <a:cubicBezTo>
                    <a:pt x="295" y="6651"/>
                    <a:pt x="342" y="6670"/>
                    <a:pt x="389" y="6670"/>
                  </a:cubicBezTo>
                  <a:cubicBezTo>
                    <a:pt x="429" y="6670"/>
                    <a:pt x="468" y="6657"/>
                    <a:pt x="500" y="6625"/>
                  </a:cubicBezTo>
                  <a:cubicBezTo>
                    <a:pt x="560" y="6565"/>
                    <a:pt x="584" y="6458"/>
                    <a:pt x="500" y="6375"/>
                  </a:cubicBezTo>
                  <a:cubicBezTo>
                    <a:pt x="358" y="6220"/>
                    <a:pt x="298" y="5982"/>
                    <a:pt x="369" y="5756"/>
                  </a:cubicBezTo>
                  <a:lnTo>
                    <a:pt x="1036" y="3791"/>
                  </a:lnTo>
                  <a:cubicBezTo>
                    <a:pt x="1060" y="3767"/>
                    <a:pt x="1060" y="3732"/>
                    <a:pt x="1036" y="3720"/>
                  </a:cubicBezTo>
                  <a:cubicBezTo>
                    <a:pt x="1012" y="3517"/>
                    <a:pt x="1000" y="3327"/>
                    <a:pt x="1000" y="3148"/>
                  </a:cubicBezTo>
                  <a:cubicBezTo>
                    <a:pt x="1000" y="2005"/>
                    <a:pt x="1560" y="934"/>
                    <a:pt x="2513" y="291"/>
                  </a:cubicBezTo>
                  <a:cubicBezTo>
                    <a:pt x="2572" y="255"/>
                    <a:pt x="2584" y="148"/>
                    <a:pt x="2548" y="76"/>
                  </a:cubicBezTo>
                  <a:cubicBezTo>
                    <a:pt x="2519" y="25"/>
                    <a:pt x="2467" y="1"/>
                    <a:pt x="24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44"/>
            <p:cNvSpPr/>
            <p:nvPr/>
          </p:nvSpPr>
          <p:spPr>
            <a:xfrm>
              <a:off x="1456051" y="2422129"/>
              <a:ext cx="180271" cy="162937"/>
            </a:xfrm>
            <a:custGeom>
              <a:avLst/>
              <a:gdLst/>
              <a:ahLst/>
              <a:cxnLst/>
              <a:rect l="l" t="t" r="r" b="b"/>
              <a:pathLst>
                <a:path w="5668" h="5123" extrusionOk="0">
                  <a:moveTo>
                    <a:pt x="1621" y="1"/>
                  </a:moveTo>
                  <a:cubicBezTo>
                    <a:pt x="1104" y="1"/>
                    <a:pt x="591" y="107"/>
                    <a:pt x="119" y="317"/>
                  </a:cubicBezTo>
                  <a:cubicBezTo>
                    <a:pt x="24" y="353"/>
                    <a:pt x="0" y="448"/>
                    <a:pt x="24" y="544"/>
                  </a:cubicBezTo>
                  <a:cubicBezTo>
                    <a:pt x="51" y="616"/>
                    <a:pt x="113" y="648"/>
                    <a:pt x="184" y="648"/>
                  </a:cubicBezTo>
                  <a:cubicBezTo>
                    <a:pt x="205" y="648"/>
                    <a:pt x="228" y="645"/>
                    <a:pt x="250" y="639"/>
                  </a:cubicBezTo>
                  <a:cubicBezTo>
                    <a:pt x="965" y="317"/>
                    <a:pt x="1536" y="365"/>
                    <a:pt x="1643" y="353"/>
                  </a:cubicBezTo>
                  <a:cubicBezTo>
                    <a:pt x="3941" y="365"/>
                    <a:pt x="5644" y="2556"/>
                    <a:pt x="4894" y="4901"/>
                  </a:cubicBezTo>
                  <a:cubicBezTo>
                    <a:pt x="4870" y="4997"/>
                    <a:pt x="4906" y="5080"/>
                    <a:pt x="5001" y="5116"/>
                  </a:cubicBezTo>
                  <a:cubicBezTo>
                    <a:pt x="5018" y="5120"/>
                    <a:pt x="5035" y="5123"/>
                    <a:pt x="5052" y="5123"/>
                  </a:cubicBezTo>
                  <a:cubicBezTo>
                    <a:pt x="5119" y="5123"/>
                    <a:pt x="5184" y="5085"/>
                    <a:pt x="5203" y="5009"/>
                  </a:cubicBezTo>
                  <a:cubicBezTo>
                    <a:pt x="5668" y="3508"/>
                    <a:pt x="5239" y="2044"/>
                    <a:pt x="4263" y="1079"/>
                  </a:cubicBezTo>
                  <a:cubicBezTo>
                    <a:pt x="3524" y="356"/>
                    <a:pt x="2566" y="1"/>
                    <a:pt x="16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44"/>
            <p:cNvSpPr/>
            <p:nvPr/>
          </p:nvSpPr>
          <p:spPr>
            <a:xfrm>
              <a:off x="1532160" y="2593590"/>
              <a:ext cx="81834" cy="180207"/>
            </a:xfrm>
            <a:custGeom>
              <a:avLst/>
              <a:gdLst/>
              <a:ahLst/>
              <a:cxnLst/>
              <a:rect l="l" t="t" r="r" b="b"/>
              <a:pathLst>
                <a:path w="2573" h="5666" extrusionOk="0">
                  <a:moveTo>
                    <a:pt x="2399" y="1"/>
                  </a:moveTo>
                  <a:cubicBezTo>
                    <a:pt x="2340" y="1"/>
                    <a:pt x="2284" y="36"/>
                    <a:pt x="2251" y="94"/>
                  </a:cubicBezTo>
                  <a:cubicBezTo>
                    <a:pt x="2096" y="380"/>
                    <a:pt x="1715" y="856"/>
                    <a:pt x="1715" y="1737"/>
                  </a:cubicBezTo>
                  <a:lnTo>
                    <a:pt x="1715" y="5273"/>
                  </a:lnTo>
                  <a:cubicBezTo>
                    <a:pt x="1715" y="5309"/>
                    <a:pt x="1679" y="5332"/>
                    <a:pt x="1655" y="5332"/>
                  </a:cubicBezTo>
                  <a:lnTo>
                    <a:pt x="167" y="5332"/>
                  </a:lnTo>
                  <a:cubicBezTo>
                    <a:pt x="72" y="5332"/>
                    <a:pt x="0" y="5404"/>
                    <a:pt x="0" y="5499"/>
                  </a:cubicBezTo>
                  <a:cubicBezTo>
                    <a:pt x="0" y="5583"/>
                    <a:pt x="72" y="5666"/>
                    <a:pt x="167" y="5666"/>
                  </a:cubicBezTo>
                  <a:lnTo>
                    <a:pt x="1655" y="5666"/>
                  </a:lnTo>
                  <a:cubicBezTo>
                    <a:pt x="1858" y="5666"/>
                    <a:pt x="2036" y="5487"/>
                    <a:pt x="2036" y="5273"/>
                  </a:cubicBezTo>
                  <a:lnTo>
                    <a:pt x="2036" y="1737"/>
                  </a:lnTo>
                  <a:cubicBezTo>
                    <a:pt x="2036" y="963"/>
                    <a:pt x="2382" y="558"/>
                    <a:pt x="2548" y="249"/>
                  </a:cubicBezTo>
                  <a:cubicBezTo>
                    <a:pt x="2572" y="153"/>
                    <a:pt x="2548" y="70"/>
                    <a:pt x="2477" y="22"/>
                  </a:cubicBezTo>
                  <a:cubicBezTo>
                    <a:pt x="2451" y="8"/>
                    <a:pt x="2425" y="1"/>
                    <a:pt x="2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44"/>
            <p:cNvSpPr/>
            <p:nvPr/>
          </p:nvSpPr>
          <p:spPr>
            <a:xfrm>
              <a:off x="1425359" y="2572313"/>
              <a:ext cx="24267" cy="17843"/>
            </a:xfrm>
            <a:custGeom>
              <a:avLst/>
              <a:gdLst/>
              <a:ahLst/>
              <a:cxnLst/>
              <a:rect l="l" t="t" r="r" b="b"/>
              <a:pathLst>
                <a:path w="763" h="561" extrusionOk="0">
                  <a:moveTo>
                    <a:pt x="583" y="0"/>
                  </a:moveTo>
                  <a:cubicBezTo>
                    <a:pt x="554" y="0"/>
                    <a:pt x="525" y="8"/>
                    <a:pt x="501" y="25"/>
                  </a:cubicBezTo>
                  <a:lnTo>
                    <a:pt x="96" y="239"/>
                  </a:lnTo>
                  <a:cubicBezTo>
                    <a:pt x="25" y="287"/>
                    <a:pt x="1" y="394"/>
                    <a:pt x="37" y="465"/>
                  </a:cubicBezTo>
                  <a:cubicBezTo>
                    <a:pt x="72" y="525"/>
                    <a:pt x="132" y="560"/>
                    <a:pt x="191" y="560"/>
                  </a:cubicBezTo>
                  <a:cubicBezTo>
                    <a:pt x="215" y="560"/>
                    <a:pt x="251" y="560"/>
                    <a:pt x="275" y="537"/>
                  </a:cubicBezTo>
                  <a:lnTo>
                    <a:pt x="680" y="322"/>
                  </a:lnTo>
                  <a:cubicBezTo>
                    <a:pt x="739" y="263"/>
                    <a:pt x="763" y="156"/>
                    <a:pt x="727" y="84"/>
                  </a:cubicBezTo>
                  <a:cubicBezTo>
                    <a:pt x="696" y="29"/>
                    <a:pt x="639" y="0"/>
                    <a:pt x="5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44"/>
            <p:cNvSpPr/>
            <p:nvPr/>
          </p:nvSpPr>
          <p:spPr>
            <a:xfrm>
              <a:off x="1562820" y="2573680"/>
              <a:ext cx="26176" cy="17620"/>
            </a:xfrm>
            <a:custGeom>
              <a:avLst/>
              <a:gdLst/>
              <a:ahLst/>
              <a:cxnLst/>
              <a:rect l="l" t="t" r="r" b="b"/>
              <a:pathLst>
                <a:path w="823" h="554" extrusionOk="0">
                  <a:moveTo>
                    <a:pt x="201" y="1"/>
                  </a:moveTo>
                  <a:cubicBezTo>
                    <a:pt x="143" y="1"/>
                    <a:pt x="81" y="28"/>
                    <a:pt x="48" y="77"/>
                  </a:cubicBezTo>
                  <a:cubicBezTo>
                    <a:pt x="1" y="160"/>
                    <a:pt x="37" y="255"/>
                    <a:pt x="108" y="303"/>
                  </a:cubicBezTo>
                  <a:cubicBezTo>
                    <a:pt x="513" y="529"/>
                    <a:pt x="513" y="553"/>
                    <a:pt x="584" y="553"/>
                  </a:cubicBezTo>
                  <a:cubicBezTo>
                    <a:pt x="763" y="541"/>
                    <a:pt x="822" y="315"/>
                    <a:pt x="680" y="244"/>
                  </a:cubicBezTo>
                  <a:lnTo>
                    <a:pt x="275" y="17"/>
                  </a:lnTo>
                  <a:cubicBezTo>
                    <a:pt x="253" y="6"/>
                    <a:pt x="227" y="1"/>
                    <a:pt x="2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44"/>
            <p:cNvSpPr/>
            <p:nvPr/>
          </p:nvSpPr>
          <p:spPr>
            <a:xfrm>
              <a:off x="1448100" y="2481414"/>
              <a:ext cx="125375" cy="191275"/>
            </a:xfrm>
            <a:custGeom>
              <a:avLst/>
              <a:gdLst/>
              <a:ahLst/>
              <a:cxnLst/>
              <a:rect l="l" t="t" r="r" b="b"/>
              <a:pathLst>
                <a:path w="3942" h="6014" extrusionOk="0">
                  <a:moveTo>
                    <a:pt x="1280" y="1498"/>
                  </a:moveTo>
                  <a:cubicBezTo>
                    <a:pt x="1355" y="1498"/>
                    <a:pt x="1429" y="1543"/>
                    <a:pt x="1429" y="1632"/>
                  </a:cubicBezTo>
                  <a:lnTo>
                    <a:pt x="1429" y="1763"/>
                  </a:lnTo>
                  <a:lnTo>
                    <a:pt x="1262" y="1763"/>
                  </a:lnTo>
                  <a:cubicBezTo>
                    <a:pt x="1191" y="1763"/>
                    <a:pt x="1131" y="1704"/>
                    <a:pt x="1131" y="1632"/>
                  </a:cubicBezTo>
                  <a:cubicBezTo>
                    <a:pt x="1131" y="1543"/>
                    <a:pt x="1206" y="1498"/>
                    <a:pt x="1280" y="1498"/>
                  </a:cubicBezTo>
                  <a:close/>
                  <a:moveTo>
                    <a:pt x="2483" y="1498"/>
                  </a:moveTo>
                  <a:cubicBezTo>
                    <a:pt x="2557" y="1498"/>
                    <a:pt x="2632" y="1543"/>
                    <a:pt x="2632" y="1632"/>
                  </a:cubicBezTo>
                  <a:cubicBezTo>
                    <a:pt x="2632" y="1704"/>
                    <a:pt x="2572" y="1763"/>
                    <a:pt x="2501" y="1763"/>
                  </a:cubicBezTo>
                  <a:lnTo>
                    <a:pt x="2334" y="1763"/>
                  </a:lnTo>
                  <a:lnTo>
                    <a:pt x="2334" y="1632"/>
                  </a:lnTo>
                  <a:cubicBezTo>
                    <a:pt x="2334" y="1543"/>
                    <a:pt x="2408" y="1498"/>
                    <a:pt x="2483" y="1498"/>
                  </a:cubicBezTo>
                  <a:close/>
                  <a:moveTo>
                    <a:pt x="1989" y="2085"/>
                  </a:moveTo>
                  <a:lnTo>
                    <a:pt x="1989" y="3776"/>
                  </a:lnTo>
                  <a:lnTo>
                    <a:pt x="1739" y="3776"/>
                  </a:lnTo>
                  <a:lnTo>
                    <a:pt x="1739" y="2085"/>
                  </a:lnTo>
                  <a:close/>
                  <a:moveTo>
                    <a:pt x="2524" y="4097"/>
                  </a:moveTo>
                  <a:lnTo>
                    <a:pt x="2524" y="4430"/>
                  </a:lnTo>
                  <a:lnTo>
                    <a:pt x="1215" y="4430"/>
                  </a:lnTo>
                  <a:lnTo>
                    <a:pt x="1215" y="4097"/>
                  </a:lnTo>
                  <a:close/>
                  <a:moveTo>
                    <a:pt x="2512" y="4752"/>
                  </a:moveTo>
                  <a:lnTo>
                    <a:pt x="2512" y="4942"/>
                  </a:lnTo>
                  <a:lnTo>
                    <a:pt x="2524" y="4942"/>
                  </a:lnTo>
                  <a:cubicBezTo>
                    <a:pt x="2524" y="5026"/>
                    <a:pt x="2465" y="5085"/>
                    <a:pt x="2393" y="5085"/>
                  </a:cubicBezTo>
                  <a:lnTo>
                    <a:pt x="1334" y="5085"/>
                  </a:lnTo>
                  <a:cubicBezTo>
                    <a:pt x="1262" y="5085"/>
                    <a:pt x="1203" y="5026"/>
                    <a:pt x="1203" y="4942"/>
                  </a:cubicBezTo>
                  <a:lnTo>
                    <a:pt x="1203" y="4752"/>
                  </a:lnTo>
                  <a:close/>
                  <a:moveTo>
                    <a:pt x="2227" y="5395"/>
                  </a:moveTo>
                  <a:cubicBezTo>
                    <a:pt x="2203" y="5561"/>
                    <a:pt x="2048" y="5681"/>
                    <a:pt x="1870" y="5681"/>
                  </a:cubicBezTo>
                  <a:cubicBezTo>
                    <a:pt x="1691" y="5681"/>
                    <a:pt x="1548" y="5561"/>
                    <a:pt x="1500" y="5395"/>
                  </a:cubicBezTo>
                  <a:close/>
                  <a:moveTo>
                    <a:pt x="1874" y="1"/>
                  </a:moveTo>
                  <a:cubicBezTo>
                    <a:pt x="834" y="1"/>
                    <a:pt x="0" y="837"/>
                    <a:pt x="0" y="1882"/>
                  </a:cubicBezTo>
                  <a:cubicBezTo>
                    <a:pt x="0" y="2406"/>
                    <a:pt x="215" y="2906"/>
                    <a:pt x="607" y="3264"/>
                  </a:cubicBezTo>
                  <a:cubicBezTo>
                    <a:pt x="786" y="3418"/>
                    <a:pt x="869" y="3656"/>
                    <a:pt x="869" y="3895"/>
                  </a:cubicBezTo>
                  <a:lnTo>
                    <a:pt x="869" y="4942"/>
                  </a:lnTo>
                  <a:cubicBezTo>
                    <a:pt x="869" y="5145"/>
                    <a:pt x="988" y="5300"/>
                    <a:pt x="1155" y="5359"/>
                  </a:cubicBezTo>
                  <a:cubicBezTo>
                    <a:pt x="1191" y="5716"/>
                    <a:pt x="1489" y="6014"/>
                    <a:pt x="1858" y="6014"/>
                  </a:cubicBezTo>
                  <a:cubicBezTo>
                    <a:pt x="2227" y="6014"/>
                    <a:pt x="2524" y="5740"/>
                    <a:pt x="2560" y="5359"/>
                  </a:cubicBezTo>
                  <a:cubicBezTo>
                    <a:pt x="2715" y="5288"/>
                    <a:pt x="2834" y="5121"/>
                    <a:pt x="2834" y="4942"/>
                  </a:cubicBezTo>
                  <a:lnTo>
                    <a:pt x="2834" y="3871"/>
                  </a:lnTo>
                  <a:cubicBezTo>
                    <a:pt x="2834" y="3811"/>
                    <a:pt x="2834" y="3752"/>
                    <a:pt x="2858" y="3692"/>
                  </a:cubicBezTo>
                  <a:cubicBezTo>
                    <a:pt x="2870" y="3609"/>
                    <a:pt x="2822" y="3514"/>
                    <a:pt x="2727" y="3502"/>
                  </a:cubicBezTo>
                  <a:cubicBezTo>
                    <a:pt x="2718" y="3500"/>
                    <a:pt x="2710" y="3500"/>
                    <a:pt x="2701" y="3500"/>
                  </a:cubicBezTo>
                  <a:cubicBezTo>
                    <a:pt x="2627" y="3500"/>
                    <a:pt x="2558" y="3546"/>
                    <a:pt x="2536" y="3621"/>
                  </a:cubicBezTo>
                  <a:cubicBezTo>
                    <a:pt x="2524" y="3668"/>
                    <a:pt x="2524" y="3728"/>
                    <a:pt x="2512" y="3776"/>
                  </a:cubicBezTo>
                  <a:lnTo>
                    <a:pt x="2298" y="3776"/>
                  </a:lnTo>
                  <a:lnTo>
                    <a:pt x="2298" y="2085"/>
                  </a:lnTo>
                  <a:lnTo>
                    <a:pt x="2465" y="2085"/>
                  </a:lnTo>
                  <a:cubicBezTo>
                    <a:pt x="2715" y="2085"/>
                    <a:pt x="2929" y="1882"/>
                    <a:pt x="2929" y="1632"/>
                  </a:cubicBezTo>
                  <a:cubicBezTo>
                    <a:pt x="2929" y="1370"/>
                    <a:pt x="2715" y="1168"/>
                    <a:pt x="2465" y="1168"/>
                  </a:cubicBezTo>
                  <a:lnTo>
                    <a:pt x="2441" y="1168"/>
                  </a:lnTo>
                  <a:cubicBezTo>
                    <a:pt x="2179" y="1168"/>
                    <a:pt x="1977" y="1370"/>
                    <a:pt x="1977" y="1632"/>
                  </a:cubicBezTo>
                  <a:lnTo>
                    <a:pt x="1977" y="1763"/>
                  </a:lnTo>
                  <a:lnTo>
                    <a:pt x="1727" y="1763"/>
                  </a:lnTo>
                  <a:lnTo>
                    <a:pt x="1727" y="1632"/>
                  </a:lnTo>
                  <a:cubicBezTo>
                    <a:pt x="1727" y="1370"/>
                    <a:pt x="1512" y="1168"/>
                    <a:pt x="1262" y="1168"/>
                  </a:cubicBezTo>
                  <a:lnTo>
                    <a:pt x="1227" y="1168"/>
                  </a:lnTo>
                  <a:cubicBezTo>
                    <a:pt x="977" y="1168"/>
                    <a:pt x="774" y="1370"/>
                    <a:pt x="774" y="1632"/>
                  </a:cubicBezTo>
                  <a:cubicBezTo>
                    <a:pt x="774" y="1882"/>
                    <a:pt x="977" y="2085"/>
                    <a:pt x="1227" y="2085"/>
                  </a:cubicBezTo>
                  <a:lnTo>
                    <a:pt x="1393" y="2085"/>
                  </a:lnTo>
                  <a:lnTo>
                    <a:pt x="1393" y="3776"/>
                  </a:lnTo>
                  <a:lnTo>
                    <a:pt x="1191" y="3776"/>
                  </a:lnTo>
                  <a:cubicBezTo>
                    <a:pt x="1155" y="3478"/>
                    <a:pt x="1024" y="3204"/>
                    <a:pt x="810" y="3014"/>
                  </a:cubicBezTo>
                  <a:cubicBezTo>
                    <a:pt x="488" y="2716"/>
                    <a:pt x="310" y="2299"/>
                    <a:pt x="310" y="1871"/>
                  </a:cubicBezTo>
                  <a:cubicBezTo>
                    <a:pt x="310" y="1013"/>
                    <a:pt x="988" y="323"/>
                    <a:pt x="1858" y="323"/>
                  </a:cubicBezTo>
                  <a:lnTo>
                    <a:pt x="1905" y="323"/>
                  </a:lnTo>
                  <a:cubicBezTo>
                    <a:pt x="2715" y="335"/>
                    <a:pt x="3394" y="1013"/>
                    <a:pt x="3405" y="1835"/>
                  </a:cubicBezTo>
                  <a:lnTo>
                    <a:pt x="3405" y="1847"/>
                  </a:lnTo>
                  <a:cubicBezTo>
                    <a:pt x="3405" y="2287"/>
                    <a:pt x="3239" y="2668"/>
                    <a:pt x="2929" y="2966"/>
                  </a:cubicBezTo>
                  <a:cubicBezTo>
                    <a:pt x="2870" y="3025"/>
                    <a:pt x="2858" y="3133"/>
                    <a:pt x="2929" y="3204"/>
                  </a:cubicBezTo>
                  <a:cubicBezTo>
                    <a:pt x="2965" y="3240"/>
                    <a:pt x="3007" y="3258"/>
                    <a:pt x="3048" y="3258"/>
                  </a:cubicBezTo>
                  <a:cubicBezTo>
                    <a:pt x="3090" y="3258"/>
                    <a:pt x="3132" y="3240"/>
                    <a:pt x="3167" y="3204"/>
                  </a:cubicBezTo>
                  <a:cubicBezTo>
                    <a:pt x="3906" y="2502"/>
                    <a:pt x="3941" y="1299"/>
                    <a:pt x="3191" y="561"/>
                  </a:cubicBezTo>
                  <a:cubicBezTo>
                    <a:pt x="2858" y="216"/>
                    <a:pt x="2393" y="1"/>
                    <a:pt x="1917" y="1"/>
                  </a:cubicBezTo>
                  <a:cubicBezTo>
                    <a:pt x="1903" y="1"/>
                    <a:pt x="1888" y="1"/>
                    <a:pt x="18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44"/>
            <p:cNvSpPr/>
            <p:nvPr/>
          </p:nvSpPr>
          <p:spPr>
            <a:xfrm>
              <a:off x="1502232" y="2449259"/>
              <a:ext cx="10655" cy="25380"/>
            </a:xfrm>
            <a:custGeom>
              <a:avLst/>
              <a:gdLst/>
              <a:ahLst/>
              <a:cxnLst/>
              <a:rect l="l" t="t" r="r" b="b"/>
              <a:pathLst>
                <a:path w="335" h="798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631"/>
                  </a:lnTo>
                  <a:cubicBezTo>
                    <a:pt x="1" y="715"/>
                    <a:pt x="84" y="798"/>
                    <a:pt x="168" y="798"/>
                  </a:cubicBezTo>
                  <a:cubicBezTo>
                    <a:pt x="263" y="798"/>
                    <a:pt x="334" y="715"/>
                    <a:pt x="334" y="631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44"/>
            <p:cNvSpPr/>
            <p:nvPr/>
          </p:nvSpPr>
          <p:spPr>
            <a:xfrm>
              <a:off x="1458309" y="2460582"/>
              <a:ext cx="18988" cy="23090"/>
            </a:xfrm>
            <a:custGeom>
              <a:avLst/>
              <a:gdLst/>
              <a:ahLst/>
              <a:cxnLst/>
              <a:rect l="l" t="t" r="r" b="b"/>
              <a:pathLst>
                <a:path w="597" h="726" extrusionOk="0">
                  <a:moveTo>
                    <a:pt x="190" y="1"/>
                  </a:moveTo>
                  <a:cubicBezTo>
                    <a:pt x="161" y="1"/>
                    <a:pt x="132" y="9"/>
                    <a:pt x="108" y="25"/>
                  </a:cubicBezTo>
                  <a:cubicBezTo>
                    <a:pt x="25" y="61"/>
                    <a:pt x="1" y="168"/>
                    <a:pt x="48" y="240"/>
                  </a:cubicBezTo>
                  <a:lnTo>
                    <a:pt x="275" y="644"/>
                  </a:lnTo>
                  <a:cubicBezTo>
                    <a:pt x="299" y="693"/>
                    <a:pt x="357" y="726"/>
                    <a:pt x="414" y="726"/>
                  </a:cubicBezTo>
                  <a:cubicBezTo>
                    <a:pt x="441" y="726"/>
                    <a:pt x="466" y="719"/>
                    <a:pt x="489" y="704"/>
                  </a:cubicBezTo>
                  <a:cubicBezTo>
                    <a:pt x="572" y="656"/>
                    <a:pt x="596" y="573"/>
                    <a:pt x="548" y="478"/>
                  </a:cubicBezTo>
                  <a:lnTo>
                    <a:pt x="322" y="85"/>
                  </a:lnTo>
                  <a:cubicBezTo>
                    <a:pt x="299" y="30"/>
                    <a:pt x="244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44"/>
            <p:cNvSpPr/>
            <p:nvPr/>
          </p:nvSpPr>
          <p:spPr>
            <a:xfrm>
              <a:off x="1425741" y="2492768"/>
              <a:ext cx="25031" cy="17874"/>
            </a:xfrm>
            <a:custGeom>
              <a:avLst/>
              <a:gdLst/>
              <a:ahLst/>
              <a:cxnLst/>
              <a:rect l="l" t="t" r="r" b="b"/>
              <a:pathLst>
                <a:path w="787" h="562" extrusionOk="0">
                  <a:moveTo>
                    <a:pt x="181" y="1"/>
                  </a:moveTo>
                  <a:cubicBezTo>
                    <a:pt x="126" y="1"/>
                    <a:pt x="72" y="30"/>
                    <a:pt x="48" y="85"/>
                  </a:cubicBezTo>
                  <a:cubicBezTo>
                    <a:pt x="1" y="156"/>
                    <a:pt x="25" y="263"/>
                    <a:pt x="108" y="299"/>
                  </a:cubicBezTo>
                  <a:cubicBezTo>
                    <a:pt x="501" y="525"/>
                    <a:pt x="501" y="561"/>
                    <a:pt x="584" y="561"/>
                  </a:cubicBezTo>
                  <a:cubicBezTo>
                    <a:pt x="632" y="561"/>
                    <a:pt x="703" y="525"/>
                    <a:pt x="727" y="466"/>
                  </a:cubicBezTo>
                  <a:cubicBezTo>
                    <a:pt x="787" y="394"/>
                    <a:pt x="751" y="287"/>
                    <a:pt x="668" y="240"/>
                  </a:cubicBezTo>
                  <a:lnTo>
                    <a:pt x="263" y="25"/>
                  </a:lnTo>
                  <a:cubicBezTo>
                    <a:pt x="238" y="9"/>
                    <a:pt x="209" y="1"/>
                    <a:pt x="1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44"/>
            <p:cNvSpPr/>
            <p:nvPr/>
          </p:nvSpPr>
          <p:spPr>
            <a:xfrm>
              <a:off x="1414768" y="2535959"/>
              <a:ext cx="25031" cy="10655"/>
            </a:xfrm>
            <a:custGeom>
              <a:avLst/>
              <a:gdLst/>
              <a:ahLst/>
              <a:cxnLst/>
              <a:rect l="l" t="t" r="r" b="b"/>
              <a:pathLst>
                <a:path w="787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632" y="334"/>
                  </a:lnTo>
                  <a:cubicBezTo>
                    <a:pt x="715" y="334"/>
                    <a:pt x="786" y="251"/>
                    <a:pt x="786" y="167"/>
                  </a:cubicBezTo>
                  <a:cubicBezTo>
                    <a:pt x="786" y="72"/>
                    <a:pt x="715" y="1"/>
                    <a:pt x="6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44"/>
            <p:cNvSpPr/>
            <p:nvPr/>
          </p:nvSpPr>
          <p:spPr>
            <a:xfrm>
              <a:off x="1573825" y="2537104"/>
              <a:ext cx="24999" cy="10241"/>
            </a:xfrm>
            <a:custGeom>
              <a:avLst/>
              <a:gdLst/>
              <a:ahLst/>
              <a:cxnLst/>
              <a:rect l="l" t="t" r="r" b="b"/>
              <a:pathLst>
                <a:path w="78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31" y="322"/>
                  </a:lnTo>
                  <a:cubicBezTo>
                    <a:pt x="715" y="322"/>
                    <a:pt x="786" y="251"/>
                    <a:pt x="786" y="155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44"/>
            <p:cNvSpPr/>
            <p:nvPr/>
          </p:nvSpPr>
          <p:spPr>
            <a:xfrm>
              <a:off x="1563965" y="2493627"/>
              <a:ext cx="24649" cy="17525"/>
            </a:xfrm>
            <a:custGeom>
              <a:avLst/>
              <a:gdLst/>
              <a:ahLst/>
              <a:cxnLst/>
              <a:rect l="l" t="t" r="r" b="b"/>
              <a:pathLst>
                <a:path w="775" h="551" extrusionOk="0">
                  <a:moveTo>
                    <a:pt x="576" y="0"/>
                  </a:moveTo>
                  <a:cubicBezTo>
                    <a:pt x="549" y="0"/>
                    <a:pt x="523" y="7"/>
                    <a:pt x="501" y="22"/>
                  </a:cubicBezTo>
                  <a:lnTo>
                    <a:pt x="108" y="248"/>
                  </a:lnTo>
                  <a:cubicBezTo>
                    <a:pt x="24" y="296"/>
                    <a:pt x="1" y="391"/>
                    <a:pt x="48" y="475"/>
                  </a:cubicBezTo>
                  <a:cubicBezTo>
                    <a:pt x="73" y="524"/>
                    <a:pt x="132" y="550"/>
                    <a:pt x="189" y="550"/>
                  </a:cubicBezTo>
                  <a:cubicBezTo>
                    <a:pt x="215" y="550"/>
                    <a:pt x="240" y="545"/>
                    <a:pt x="263" y="534"/>
                  </a:cubicBezTo>
                  <a:lnTo>
                    <a:pt x="667" y="308"/>
                  </a:lnTo>
                  <a:cubicBezTo>
                    <a:pt x="739" y="260"/>
                    <a:pt x="774" y="153"/>
                    <a:pt x="727" y="82"/>
                  </a:cubicBezTo>
                  <a:cubicBezTo>
                    <a:pt x="694" y="33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44"/>
            <p:cNvSpPr/>
            <p:nvPr/>
          </p:nvSpPr>
          <p:spPr>
            <a:xfrm>
              <a:off x="1537853" y="2461440"/>
              <a:ext cx="18956" cy="23090"/>
            </a:xfrm>
            <a:custGeom>
              <a:avLst/>
              <a:gdLst/>
              <a:ahLst/>
              <a:cxnLst/>
              <a:rect l="l" t="t" r="r" b="b"/>
              <a:pathLst>
                <a:path w="596" h="726" extrusionOk="0">
                  <a:moveTo>
                    <a:pt x="414" y="0"/>
                  </a:moveTo>
                  <a:cubicBezTo>
                    <a:pt x="357" y="0"/>
                    <a:pt x="298" y="33"/>
                    <a:pt x="274" y="82"/>
                  </a:cubicBezTo>
                  <a:lnTo>
                    <a:pt x="48" y="486"/>
                  </a:lnTo>
                  <a:cubicBezTo>
                    <a:pt x="0" y="558"/>
                    <a:pt x="36" y="665"/>
                    <a:pt x="107" y="701"/>
                  </a:cubicBezTo>
                  <a:cubicBezTo>
                    <a:pt x="132" y="718"/>
                    <a:pt x="162" y="725"/>
                    <a:pt x="192" y="725"/>
                  </a:cubicBezTo>
                  <a:cubicBezTo>
                    <a:pt x="247" y="725"/>
                    <a:pt x="303" y="699"/>
                    <a:pt x="333" y="653"/>
                  </a:cubicBezTo>
                  <a:lnTo>
                    <a:pt x="548" y="248"/>
                  </a:lnTo>
                  <a:cubicBezTo>
                    <a:pt x="595" y="177"/>
                    <a:pt x="572" y="70"/>
                    <a:pt x="488" y="22"/>
                  </a:cubicBezTo>
                  <a:cubicBezTo>
                    <a:pt x="466" y="7"/>
                    <a:pt x="440" y="0"/>
                    <a:pt x="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NGO Company Profile by Slidesgo">
  <a:themeElements>
    <a:clrScheme name="Simple Light">
      <a:dk1>
        <a:srgbClr val="191919"/>
      </a:dk1>
      <a:lt1>
        <a:srgbClr val="FFFFFF"/>
      </a:lt1>
      <a:dk2>
        <a:srgbClr val="6FA8DC"/>
      </a:dk2>
      <a:lt2>
        <a:srgbClr val="3660BC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GO Company Profile by Slidesgo">
  <a:themeElements>
    <a:clrScheme name="Simple Light">
      <a:dk1>
        <a:srgbClr val="191919"/>
      </a:dk1>
      <a:lt1>
        <a:srgbClr val="FFFFFF"/>
      </a:lt1>
      <a:dk2>
        <a:srgbClr val="6FA8DC"/>
      </a:dk2>
      <a:lt2>
        <a:srgbClr val="3660BC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GO Company Profile by Slidesgo">
  <a:themeElements>
    <a:clrScheme name="Simple Light">
      <a:dk1>
        <a:srgbClr val="191919"/>
      </a:dk1>
      <a:lt1>
        <a:srgbClr val="FFFFFF"/>
      </a:lt1>
      <a:dk2>
        <a:srgbClr val="6FA8DC"/>
      </a:dk2>
      <a:lt2>
        <a:srgbClr val="3660BC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NGO Company Profile by Slidesgo">
  <a:themeElements>
    <a:clrScheme name="Simple Light">
      <a:dk1>
        <a:srgbClr val="191919"/>
      </a:dk1>
      <a:lt1>
        <a:srgbClr val="FFFFFF"/>
      </a:lt1>
      <a:dk2>
        <a:srgbClr val="6FA8DC"/>
      </a:dk2>
      <a:lt2>
        <a:srgbClr val="3660BC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NGO Company Profile by Slidesgo">
  <a:themeElements>
    <a:clrScheme name="Simple Light">
      <a:dk1>
        <a:srgbClr val="191919"/>
      </a:dk1>
      <a:lt1>
        <a:srgbClr val="FFFFFF"/>
      </a:lt1>
      <a:dk2>
        <a:srgbClr val="6FA8DC"/>
      </a:dk2>
      <a:lt2>
        <a:srgbClr val="3660BC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614</Words>
  <Application>Microsoft Office PowerPoint</Application>
  <PresentationFormat>Экран (16:9)</PresentationFormat>
  <Paragraphs>109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18</vt:i4>
      </vt:variant>
    </vt:vector>
  </HeadingPairs>
  <TitlesOfParts>
    <vt:vector size="33" baseType="lpstr">
      <vt:lpstr>Montserrat ExtraBold</vt:lpstr>
      <vt:lpstr>Montserrat Medium</vt:lpstr>
      <vt:lpstr>Assistant</vt:lpstr>
      <vt:lpstr>Roboto Condensed Light</vt:lpstr>
      <vt:lpstr>PT Sans</vt:lpstr>
      <vt:lpstr>Arial</vt:lpstr>
      <vt:lpstr>Montserrat</vt:lpstr>
      <vt:lpstr>Righteous</vt:lpstr>
      <vt:lpstr>Montserrat SemiBold</vt:lpstr>
      <vt:lpstr>Bebas Neue</vt:lpstr>
      <vt:lpstr>NGO Company Profile by Slidesgo</vt:lpstr>
      <vt:lpstr>NGO Company Profile by Slidesgo</vt:lpstr>
      <vt:lpstr>NGO Company Profile by Slidesgo</vt:lpstr>
      <vt:lpstr>NGO Company Profile by Slidesgo</vt:lpstr>
      <vt:lpstr>NGO Company Profile by Slidesgo</vt:lpstr>
      <vt:lpstr>НЕПРЕРЫВНОЕ БИБЛИОТЕЧНО-ИНФОРМАЦИОННОЕ ОБРАЗОВАНИЕ КАК ФАКТОР РАЗВИТИЯ КОМПЕТЕНТНОСТИ  СОВРЕМЕННОГО БИБЛИОТЕКАРЯ</vt:lpstr>
      <vt:lpstr>Трансформация модели библиотек ведет к пересмотру системы профессиональной подготовки специалиста</vt:lpstr>
      <vt:lpstr>Жак Делор Основоположник концепции образования, в основу которой был положен процесс обучения на протяжении всей жизни </vt:lpstr>
      <vt:lpstr> КОНЦЕПЦИЯ Ж. ДЕЛОРА</vt:lpstr>
      <vt:lpstr>Презентация PowerPoint</vt:lpstr>
      <vt:lpstr>- УРОВЕНЬ КОМПЕТЕНЦИИ БИБЛИОТЕЧНЫХ СПЕЦИАЛИСТОВ</vt:lpstr>
      <vt:lpstr>Презентация PowerPoint</vt:lpstr>
      <vt:lpstr>Презентация PowerPoint</vt:lpstr>
      <vt:lpstr>АНАЛИТИК</vt:lpstr>
      <vt:lpstr>Презентация PowerPoint</vt:lpstr>
      <vt:lpstr>Сегодня непрерывное профессиональное образование библиотечных кадров представлено базовым и дополнительным уровнями, включающими:</vt:lpstr>
      <vt:lpstr>Важнейшая роль в этом принадлежит принципам:</vt:lpstr>
      <vt:lpstr>БАКАЛАВРИАТ</vt:lpstr>
      <vt:lpstr>БАКАЛАВРИАТ</vt:lpstr>
      <vt:lpstr>МЕТОД СЕТЕВОГО ВЗАИМОДЕЙСТВИЯ КАК ФОРМА ОБРАЗОВАТЕЛЬНОЙ КОЛЛАБОРАЦИИ</vt:lpstr>
      <vt:lpstr>Для достижения поставленных перед библиотечной отраслью задач применение IT-технологии в непрерывном образовательном процессе должно: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НЕПРЕРЫВНОЕ БИБЛИОТЕЧНО-ИНФОРМАЦИОННОЕ ОБРАЗОВАНИЕ КАК ФАКТОР РАЗВИТИЯ КОМПЕТЕНТНОСТИ  СОВРЕМЕННОГО БИБЛИОТЕКАРЯ</dc:title>
  <dc:creator>Анастасия Витальевна Алятина</dc:creator>
  <cp:lastModifiedBy>Лилия Михайловна Полей</cp:lastModifiedBy>
  <cp:revision>1</cp:revision>
  <dcterms:modified xsi:type="dcterms:W3CDTF">2022-12-01T06:47:45Z</dcterms:modified>
</cp:coreProperties>
</file>